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0" r:id="rId4"/>
    <p:sldMasterId id="2147483660" r:id="rId5"/>
  </p:sldMasterIdLst>
  <p:notesMasterIdLst>
    <p:notesMasterId r:id="rId56"/>
  </p:notesMasterIdLst>
  <p:handoutMasterIdLst>
    <p:handoutMasterId r:id="rId57"/>
  </p:handoutMasterIdLst>
  <p:sldIdLst>
    <p:sldId id="2263" r:id="rId6"/>
    <p:sldId id="9393" r:id="rId7"/>
    <p:sldId id="9343" r:id="rId8"/>
    <p:sldId id="2571" r:id="rId9"/>
    <p:sldId id="9362" r:id="rId10"/>
    <p:sldId id="9360" r:id="rId11"/>
    <p:sldId id="9361" r:id="rId12"/>
    <p:sldId id="9359" r:id="rId13"/>
    <p:sldId id="9363" r:id="rId14"/>
    <p:sldId id="9366" r:id="rId15"/>
    <p:sldId id="9364" r:id="rId16"/>
    <p:sldId id="9365" r:id="rId17"/>
    <p:sldId id="9349" r:id="rId18"/>
    <p:sldId id="9367" r:id="rId19"/>
    <p:sldId id="9386" r:id="rId20"/>
    <p:sldId id="9334" r:id="rId21"/>
    <p:sldId id="9387" r:id="rId22"/>
    <p:sldId id="9335" r:id="rId23"/>
    <p:sldId id="9336" r:id="rId24"/>
    <p:sldId id="9369" r:id="rId25"/>
    <p:sldId id="9370" r:id="rId26"/>
    <p:sldId id="9368" r:id="rId27"/>
    <p:sldId id="9371" r:id="rId28"/>
    <p:sldId id="9394" r:id="rId29"/>
    <p:sldId id="9395" r:id="rId30"/>
    <p:sldId id="9396" r:id="rId31"/>
    <p:sldId id="9332" r:id="rId32"/>
    <p:sldId id="9372" r:id="rId33"/>
    <p:sldId id="9373" r:id="rId34"/>
    <p:sldId id="9374" r:id="rId35"/>
    <p:sldId id="9383" r:id="rId36"/>
    <p:sldId id="9333" r:id="rId37"/>
    <p:sldId id="9339" r:id="rId38"/>
    <p:sldId id="9385" r:id="rId39"/>
    <p:sldId id="9397" r:id="rId40"/>
    <p:sldId id="9340" r:id="rId41"/>
    <p:sldId id="9338" r:id="rId42"/>
    <p:sldId id="9388" r:id="rId43"/>
    <p:sldId id="9382" r:id="rId44"/>
    <p:sldId id="9341" r:id="rId45"/>
    <p:sldId id="9380" r:id="rId46"/>
    <p:sldId id="9389" r:id="rId47"/>
    <p:sldId id="2574" r:id="rId48"/>
    <p:sldId id="9354" r:id="rId49"/>
    <p:sldId id="9355" r:id="rId50"/>
    <p:sldId id="9392" r:id="rId51"/>
    <p:sldId id="9391" r:id="rId52"/>
    <p:sldId id="2576" r:id="rId53"/>
    <p:sldId id="9376" r:id="rId54"/>
    <p:sldId id="937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Braga" initials="LB" lastIdx="1" clrIdx="0">
    <p:extLst>
      <p:ext uri="{19B8F6BF-5375-455C-9EA6-DF929625EA0E}">
        <p15:presenceInfo xmlns:p15="http://schemas.microsoft.com/office/powerpoint/2012/main" userId="S::lucas.braga@closer.pt::b8fb3dc5-b0f1-4087-9d13-9f9c949d483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990B"/>
    <a:srgbClr val="F0F2F6"/>
    <a:srgbClr val="F2C548"/>
    <a:srgbClr val="3FB3A1"/>
    <a:srgbClr val="0D0D0D"/>
    <a:srgbClr val="1E1E1E"/>
    <a:srgbClr val="C00000"/>
    <a:srgbClr val="FFCC66"/>
    <a:srgbClr val="A45E3A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04F78-957C-4110-9E11-9A1E237A4233}" v="9911" dt="2024-04-01T08:50:46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7" autoAdjust="0"/>
    <p:restoredTop sz="65927" autoAdjust="0"/>
  </p:normalViewPr>
  <p:slideViewPr>
    <p:cSldViewPr snapToGrid="0">
      <p:cViewPr varScale="1">
        <p:scale>
          <a:sx n="51" d="100"/>
          <a:sy n="51" d="100"/>
        </p:scale>
        <p:origin x="1498" y="38"/>
      </p:cViewPr>
      <p:guideLst/>
    </p:cSldViewPr>
  </p:slideViewPr>
  <p:outlineViewPr>
    <p:cViewPr>
      <p:scale>
        <a:sx n="33" d="100"/>
        <a:sy n="33" d="100"/>
      </p:scale>
      <p:origin x="0" y="-10260"/>
    </p:cViewPr>
  </p:outlineViewPr>
  <p:notesTextViewPr>
    <p:cViewPr>
      <p:scale>
        <a:sx n="3" d="2"/>
        <a:sy n="3" d="2"/>
      </p:scale>
      <p:origin x="0" y="-907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arina Gouveia" userId="284b8c64-bdc2-4764-aa68-2985fcb7668e" providerId="ADAL" clId="{D6304F78-957C-4110-9E11-9A1E237A4233}"/>
    <pc:docChg chg="undo redo custSel addSld delSld modSld sldOrd modShowInfo">
      <pc:chgData name="Catarina Gouveia" userId="284b8c64-bdc2-4764-aa68-2985fcb7668e" providerId="ADAL" clId="{D6304F78-957C-4110-9E11-9A1E237A4233}" dt="2024-04-01T15:00:08.999" v="27180" actId="20577"/>
      <pc:docMkLst>
        <pc:docMk/>
      </pc:docMkLst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53202704" sldId="2263"/>
        </pc:sldMkLst>
        <pc:spChg chg="mod">
          <ac:chgData name="Catarina Gouveia" userId="284b8c64-bdc2-4764-aa68-2985fcb7668e" providerId="ADAL" clId="{D6304F78-957C-4110-9E11-9A1E237A4233}" dt="2024-03-21T17:39:46.256" v="46" actId="20577"/>
          <ac:spMkLst>
            <pc:docMk/>
            <pc:sldMk cId="153202704" sldId="2263"/>
            <ac:spMk id="7" creationId="{75E59DB2-CDDA-614B-8530-6CC5CCA31D6F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569848435" sldId="2571"/>
        </pc:sldMkLst>
        <pc:spChg chg="mod">
          <ac:chgData name="Catarina Gouveia" userId="284b8c64-bdc2-4764-aa68-2985fcb7668e" providerId="ADAL" clId="{D6304F78-957C-4110-9E11-9A1E237A4233}" dt="2024-03-21T17:40:02.155" v="64" actId="20577"/>
          <ac:spMkLst>
            <pc:docMk/>
            <pc:sldMk cId="569848435" sldId="2571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3" creationId="{B5CC76DE-BBDD-4F72-7F6A-BF7A7CCAAC20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4" creationId="{87AA5305-E58A-115A-5021-5E271DCFD085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7" creationId="{8E2E1220-DFDB-FF03-168E-515FEDBAF484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10" creationId="{1BC2BDD0-458E-1533-BD33-1D0D8856C04D}"/>
          </ac:spMkLst>
        </pc:spChg>
      </pc:sldChg>
      <pc:sldChg chg="modSp mod modAnim">
        <pc:chgData name="Catarina Gouveia" userId="284b8c64-bdc2-4764-aa68-2985fcb7668e" providerId="ADAL" clId="{D6304F78-957C-4110-9E11-9A1E237A4233}" dt="2024-03-31T21:36:34.920" v="26204"/>
        <pc:sldMkLst>
          <pc:docMk/>
          <pc:sldMk cId="1207513602" sldId="2574"/>
        </pc:sldMkLst>
        <pc:spChg chg="mod">
          <ac:chgData name="Catarina Gouveia" userId="284b8c64-bdc2-4764-aa68-2985fcb7668e" providerId="ADAL" clId="{D6304F78-957C-4110-9E11-9A1E237A4233}" dt="2024-03-22T19:23:18.556" v="19794" actId="20577"/>
          <ac:spMkLst>
            <pc:docMk/>
            <pc:sldMk cId="1207513602" sldId="2574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2T19:24:07.051" v="19800" actId="20577"/>
          <ac:spMkLst>
            <pc:docMk/>
            <pc:sldMk cId="1207513602" sldId="2574"/>
            <ac:spMk id="3" creationId="{1B97A353-D40D-44FB-9525-AD2234DD7395}"/>
          </ac:spMkLst>
        </pc:spChg>
        <pc:spChg chg="mod">
          <ac:chgData name="Catarina Gouveia" userId="284b8c64-bdc2-4764-aa68-2985fcb7668e" providerId="ADAL" clId="{D6304F78-957C-4110-9E11-9A1E237A4233}" dt="2024-03-22T19:31:51.002" v="19972" actId="20577"/>
          <ac:spMkLst>
            <pc:docMk/>
            <pc:sldMk cId="1207513602" sldId="2574"/>
            <ac:spMk id="4" creationId="{43F6AD73-39E1-47E1-ADDE-36CCAC525E00}"/>
          </ac:spMkLst>
        </pc:spChg>
        <pc:spChg chg="mod">
          <ac:chgData name="Catarina Gouveia" userId="284b8c64-bdc2-4764-aa68-2985fcb7668e" providerId="ADAL" clId="{D6304F78-957C-4110-9E11-9A1E237A4233}" dt="2024-03-22T19:24:59.112" v="19841" actId="113"/>
          <ac:spMkLst>
            <pc:docMk/>
            <pc:sldMk cId="1207513602" sldId="2574"/>
            <ac:spMk id="5" creationId="{1562B790-7B3D-F004-442B-698B87B17F9E}"/>
          </ac:spMkLst>
        </pc:spChg>
        <pc:spChg chg="mod">
          <ac:chgData name="Catarina Gouveia" userId="284b8c64-bdc2-4764-aa68-2985fcb7668e" providerId="ADAL" clId="{D6304F78-957C-4110-9E11-9A1E237A4233}" dt="2024-03-22T19:27:17.674" v="19868" actId="20577"/>
          <ac:spMkLst>
            <pc:docMk/>
            <pc:sldMk cId="1207513602" sldId="2574"/>
            <ac:spMk id="6" creationId="{E28D8AD5-2883-7973-797D-85FE9F52F170}"/>
          </ac:spMkLst>
        </pc:spChg>
        <pc:spChg chg="mod">
          <ac:chgData name="Catarina Gouveia" userId="284b8c64-bdc2-4764-aa68-2985fcb7668e" providerId="ADAL" clId="{D6304F78-957C-4110-9E11-9A1E237A4233}" dt="2024-03-22T19:24:09.786" v="19802" actId="20577"/>
          <ac:spMkLst>
            <pc:docMk/>
            <pc:sldMk cId="1207513602" sldId="2574"/>
            <ac:spMk id="8" creationId="{38B2F961-7A1B-40E9-8FB7-742331586706}"/>
          </ac:spMkLst>
        </pc:spChg>
      </pc:sldChg>
      <pc:sldChg chg="modSp mod">
        <pc:chgData name="Catarina Gouveia" userId="284b8c64-bdc2-4764-aa68-2985fcb7668e" providerId="ADAL" clId="{D6304F78-957C-4110-9E11-9A1E237A4233}" dt="2024-03-31T22:38:30.595" v="26983" actId="21"/>
        <pc:sldMkLst>
          <pc:docMk/>
          <pc:sldMk cId="3842363930" sldId="2576"/>
        </pc:sldMkLst>
        <pc:spChg chg="mod">
          <ac:chgData name="Catarina Gouveia" userId="284b8c64-bdc2-4764-aa68-2985fcb7668e" providerId="ADAL" clId="{D6304F78-957C-4110-9E11-9A1E237A4233}" dt="2024-03-23T17:21:39.232" v="22921" actId="1076"/>
          <ac:spMkLst>
            <pc:docMk/>
            <pc:sldMk cId="3842363930" sldId="2576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31T22:38:30.595" v="26983" actId="21"/>
          <ac:spMkLst>
            <pc:docMk/>
            <pc:sldMk cId="3842363930" sldId="2576"/>
            <ac:spMk id="4" creationId="{43F6AD73-39E1-47E1-ADDE-36CCAC525E00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3597802326" sldId="9332"/>
        </pc:sldMkLst>
        <pc:spChg chg="mod">
          <ac:chgData name="Catarina Gouveia" userId="284b8c64-bdc2-4764-aa68-2985fcb7668e" providerId="ADAL" clId="{D6304F78-957C-4110-9E11-9A1E237A4233}" dt="2024-03-22T16:12:12.837" v="16839" actId="20577"/>
          <ac:spMkLst>
            <pc:docMk/>
            <pc:sldMk cId="3597802326" sldId="9332"/>
            <ac:spMk id="3" creationId="{FE94A9B7-FAB9-442A-9D3D-C82F848A36C8}"/>
          </ac:spMkLst>
        </pc:spChg>
      </pc:sldChg>
      <pc:sldChg chg="modSp mod modTransition modAnim modNotesTx">
        <pc:chgData name="Catarina Gouveia" userId="284b8c64-bdc2-4764-aa68-2985fcb7668e" providerId="ADAL" clId="{D6304F78-957C-4110-9E11-9A1E237A4233}" dt="2024-04-01T14:59:39.721" v="27159" actId="20577"/>
        <pc:sldMkLst>
          <pc:docMk/>
          <pc:sldMk cId="2851744283" sldId="9333"/>
        </pc:sldMkLst>
        <pc:spChg chg="mod">
          <ac:chgData name="Catarina Gouveia" userId="284b8c64-bdc2-4764-aa68-2985fcb7668e" providerId="ADAL" clId="{D6304F78-957C-4110-9E11-9A1E237A4233}" dt="2024-03-23T17:46:24.209" v="23337" actId="20577"/>
          <ac:spMkLst>
            <pc:docMk/>
            <pc:sldMk cId="2851744283" sldId="9333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2T17:18:35.925" v="17561" actId="20577"/>
          <ac:spMkLst>
            <pc:docMk/>
            <pc:sldMk cId="2851744283" sldId="9333"/>
            <ac:spMk id="4" creationId="{43F6AD73-39E1-47E1-ADDE-36CCAC525E00}"/>
          </ac:spMkLst>
        </pc:spChg>
        <pc:spChg chg="mod">
          <ac:chgData name="Catarina Gouveia" userId="284b8c64-bdc2-4764-aa68-2985fcb7668e" providerId="ADAL" clId="{D6304F78-957C-4110-9E11-9A1E237A4233}" dt="2024-03-22T17:14:59.034" v="17224" actId="6549"/>
          <ac:spMkLst>
            <pc:docMk/>
            <pc:sldMk cId="2851744283" sldId="9333"/>
            <ac:spMk id="25" creationId="{0ED87C2E-8AA2-1E32-0AB1-3C0558755698}"/>
          </ac:spMkLst>
        </pc:spChg>
        <pc:spChg chg="mod">
          <ac:chgData name="Catarina Gouveia" userId="284b8c64-bdc2-4764-aa68-2985fcb7668e" providerId="ADAL" clId="{D6304F78-957C-4110-9E11-9A1E237A4233}" dt="2024-03-22T17:15:19.593" v="17225" actId="20577"/>
          <ac:spMkLst>
            <pc:docMk/>
            <pc:sldMk cId="2851744283" sldId="9333"/>
            <ac:spMk id="28" creationId="{734AEECB-107F-9DFE-A786-FCE3DEF885FE}"/>
          </ac:spMkLst>
        </pc:spChg>
        <pc:spChg chg="mod">
          <ac:chgData name="Catarina Gouveia" userId="284b8c64-bdc2-4764-aa68-2985fcb7668e" providerId="ADAL" clId="{D6304F78-957C-4110-9E11-9A1E237A4233}" dt="2024-03-22T17:16:44.985" v="17352" actId="20577"/>
          <ac:spMkLst>
            <pc:docMk/>
            <pc:sldMk cId="2851744283" sldId="9333"/>
            <ac:spMk id="32" creationId="{1FFF898A-C50A-0543-2D8F-580FE8BCA2A0}"/>
          </ac:spMkLst>
        </pc:spChg>
        <pc:spChg chg="mod">
          <ac:chgData name="Catarina Gouveia" userId="284b8c64-bdc2-4764-aa68-2985fcb7668e" providerId="ADAL" clId="{D6304F78-957C-4110-9E11-9A1E237A4233}" dt="2024-03-22T17:15:45.642" v="17269" actId="20577"/>
          <ac:spMkLst>
            <pc:docMk/>
            <pc:sldMk cId="2851744283" sldId="9333"/>
            <ac:spMk id="34" creationId="{EF3360A7-05A7-5CAD-4FA2-762A4E42A665}"/>
          </ac:spMkLst>
        </pc:spChg>
        <pc:spChg chg="mod">
          <ac:chgData name="Catarina Gouveia" userId="284b8c64-bdc2-4764-aa68-2985fcb7668e" providerId="ADAL" clId="{D6304F78-957C-4110-9E11-9A1E237A4233}" dt="2024-03-22T17:16:01.059" v="17291" actId="14100"/>
          <ac:spMkLst>
            <pc:docMk/>
            <pc:sldMk cId="2851744283" sldId="9333"/>
            <ac:spMk id="35" creationId="{4859A825-5032-97A3-15CC-08322FC9DAA7}"/>
          </ac:spMkLst>
        </pc:spChg>
        <pc:spChg chg="mod">
          <ac:chgData name="Catarina Gouveia" userId="284b8c64-bdc2-4764-aa68-2985fcb7668e" providerId="ADAL" clId="{D6304F78-957C-4110-9E11-9A1E237A4233}" dt="2024-03-22T17:15:23.954" v="17227" actId="20577"/>
          <ac:spMkLst>
            <pc:docMk/>
            <pc:sldMk cId="2851744283" sldId="9333"/>
            <ac:spMk id="39" creationId="{0A519C74-0785-AFF7-3117-DBCFE71271F3}"/>
          </ac:spMkLst>
        </pc:spChg>
        <pc:spChg chg="mod">
          <ac:chgData name="Catarina Gouveia" userId="284b8c64-bdc2-4764-aa68-2985fcb7668e" providerId="ADAL" clId="{D6304F78-957C-4110-9E11-9A1E237A4233}" dt="2024-03-22T17:15:50.837" v="17273" actId="20577"/>
          <ac:spMkLst>
            <pc:docMk/>
            <pc:sldMk cId="2851744283" sldId="9333"/>
            <ac:spMk id="40" creationId="{11AC2FF4-59DC-8D57-EB6B-05750ABA46C4}"/>
          </ac:spMkLst>
        </pc:spChg>
        <pc:spChg chg="mod">
          <ac:chgData name="Catarina Gouveia" userId="284b8c64-bdc2-4764-aa68-2985fcb7668e" providerId="ADAL" clId="{D6304F78-957C-4110-9E11-9A1E237A4233}" dt="2024-03-31T20:55:50.540" v="25584" actId="6549"/>
          <ac:spMkLst>
            <pc:docMk/>
            <pc:sldMk cId="2851744283" sldId="9333"/>
            <ac:spMk id="42" creationId="{18A29B67-A904-0021-ECA0-D5F7F19F39A1}"/>
          </ac:spMkLst>
        </pc:spChg>
        <pc:spChg chg="mod">
          <ac:chgData name="Catarina Gouveia" userId="284b8c64-bdc2-4764-aa68-2985fcb7668e" providerId="ADAL" clId="{D6304F78-957C-4110-9E11-9A1E237A4233}" dt="2024-03-22T17:15:39.699" v="17259" actId="1076"/>
          <ac:spMkLst>
            <pc:docMk/>
            <pc:sldMk cId="2851744283" sldId="9333"/>
            <ac:spMk id="44" creationId="{0A69773F-8818-0090-00D4-23A8DA82A4A1}"/>
          </ac:spMkLst>
        </pc:spChg>
        <pc:spChg chg="mod">
          <ac:chgData name="Catarina Gouveia" userId="284b8c64-bdc2-4764-aa68-2985fcb7668e" providerId="ADAL" clId="{D6304F78-957C-4110-9E11-9A1E237A4233}" dt="2024-03-22T17:17:28.861" v="17444" actId="20577"/>
          <ac:spMkLst>
            <pc:docMk/>
            <pc:sldMk cId="2851744283" sldId="9333"/>
            <ac:spMk id="46" creationId="{2F9B1394-3120-A689-EF78-07C1BAB18C87}"/>
          </ac:spMkLst>
        </pc:sp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590940215" sldId="9334"/>
        </pc:sldMkLst>
        <pc:spChg chg="mod">
          <ac:chgData name="Catarina Gouveia" userId="284b8c64-bdc2-4764-aa68-2985fcb7668e" providerId="ADAL" clId="{D6304F78-957C-4110-9E11-9A1E237A4233}" dt="2024-03-22T10:59:58.137" v="9979" actId="20577"/>
          <ac:spMkLst>
            <pc:docMk/>
            <pc:sldMk cId="590940215" sldId="9334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2T11:22:54.457" v="11362" actId="20577"/>
          <ac:spMkLst>
            <pc:docMk/>
            <pc:sldMk cId="590940215" sldId="9334"/>
            <ac:spMk id="3" creationId="{EC0000A3-AEDC-D079-B0D7-89F469CA35BA}"/>
          </ac:spMkLst>
        </pc:spChg>
        <pc:spChg chg="add del mod">
          <ac:chgData name="Catarina Gouveia" userId="284b8c64-bdc2-4764-aa68-2985fcb7668e" providerId="ADAL" clId="{D6304F78-957C-4110-9E11-9A1E237A4233}" dt="2024-03-22T11:22:32.520" v="11356" actId="478"/>
          <ac:spMkLst>
            <pc:docMk/>
            <pc:sldMk cId="590940215" sldId="9334"/>
            <ac:spMk id="4" creationId="{5ECDF63B-3942-E48A-F822-D95D180ECF28}"/>
          </ac:spMkLst>
        </pc:spChg>
        <pc:picChg chg="del mod">
          <ac:chgData name="Catarina Gouveia" userId="284b8c64-bdc2-4764-aa68-2985fcb7668e" providerId="ADAL" clId="{D6304F78-957C-4110-9E11-9A1E237A4233}" dt="2024-03-22T11:47:30.121" v="11392" actId="478"/>
          <ac:picMkLst>
            <pc:docMk/>
            <pc:sldMk cId="590940215" sldId="9334"/>
            <ac:picMk id="6" creationId="{5EFECB41-2DAE-D5B0-42A2-041F2FC5D140}"/>
          </ac:picMkLst>
        </pc:pic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3888053457" sldId="9335"/>
        </pc:sldMkLst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8T17:54:47.176" v="23882" actId="20577"/>
          <ac:spMkLst>
            <pc:docMk/>
            <pc:sldMk cId="3888053457" sldId="9335"/>
            <ac:spMk id="3" creationId="{0E2621E6-3A75-C8E6-6C71-F8E69698D047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4" creationId="{32777484-A79E-C819-838F-E9C4B2F30FEC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5" creationId="{83C4AA99-9155-5D47-6345-C3B9BBD389B1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9" creationId="{B21BEB25-8DEF-71CB-A1D2-87E838FFF8DD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10" creationId="{03635DB6-8702-BB77-4DBC-BCCBAA4D5D52}"/>
          </ac:spMkLst>
        </pc:spChg>
        <pc:spChg chg="add mod">
          <ac:chgData name="Catarina Gouveia" userId="284b8c64-bdc2-4764-aa68-2985fcb7668e" providerId="ADAL" clId="{D6304F78-957C-4110-9E11-9A1E237A4233}" dt="2024-03-22T15:24:41.667" v="13255" actId="207"/>
          <ac:spMkLst>
            <pc:docMk/>
            <pc:sldMk cId="3888053457" sldId="9335"/>
            <ac:spMk id="12" creationId="{367E95DD-78E3-4A53-4623-7727DD810CCB}"/>
          </ac:spMkLst>
        </pc:spChg>
        <pc:spChg chg="mod">
          <ac:chgData name="Catarina Gouveia" userId="284b8c64-bdc2-4764-aa68-2985fcb7668e" providerId="ADAL" clId="{D6304F78-957C-4110-9E11-9A1E237A4233}" dt="2024-03-31T17:38:57.248" v="24415" actId="1038"/>
          <ac:spMkLst>
            <pc:docMk/>
            <pc:sldMk cId="3888053457" sldId="9335"/>
            <ac:spMk id="26" creationId="{2C791C7D-03A3-6F0B-224F-4F68A77CB0D2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30" creationId="{58226696-7115-7340-4EDC-2F29B0B15C1B}"/>
          </ac:spMkLst>
        </pc:spChg>
        <pc:picChg chg="del">
          <ac:chgData name="Catarina Gouveia" userId="284b8c64-bdc2-4764-aa68-2985fcb7668e" providerId="ADAL" clId="{D6304F78-957C-4110-9E11-9A1E237A4233}" dt="2024-03-22T12:22:37.098" v="12884" actId="478"/>
          <ac:picMkLst>
            <pc:docMk/>
            <pc:sldMk cId="3888053457" sldId="9335"/>
            <ac:picMk id="28" creationId="{8877DF65-27C8-9E2D-B116-216836866B6A}"/>
          </ac:picMkLst>
        </pc:picChg>
        <pc:cxnChg chg="mod">
          <ac:chgData name="Catarina Gouveia" userId="284b8c64-bdc2-4764-aa68-2985fcb7668e" providerId="ADAL" clId="{D6304F78-957C-4110-9E11-9A1E237A4233}" dt="2024-03-22T12:26:55.039" v="13090" actId="1076"/>
          <ac:cxnSpMkLst>
            <pc:docMk/>
            <pc:sldMk cId="3888053457" sldId="9335"/>
            <ac:cxnSpMk id="6" creationId="{AA985533-84FB-8B02-9EE7-ADFE7C546C30}"/>
          </ac:cxnSpMkLst>
        </pc:cxnChg>
        <pc:cxnChg chg="mod">
          <ac:chgData name="Catarina Gouveia" userId="284b8c64-bdc2-4764-aa68-2985fcb7668e" providerId="ADAL" clId="{D6304F78-957C-4110-9E11-9A1E237A4233}" dt="2024-03-22T12:26:55.039" v="13090" actId="1076"/>
          <ac:cxnSpMkLst>
            <pc:docMk/>
            <pc:sldMk cId="3888053457" sldId="9335"/>
            <ac:cxnSpMk id="11" creationId="{F5BF9AC5-3ABE-138A-8985-2DBD3932F5D9}"/>
          </ac:cxnSpMkLst>
        </pc:cxnChg>
        <pc:cxnChg chg="mod">
          <ac:chgData name="Catarina Gouveia" userId="284b8c64-bdc2-4764-aa68-2985fcb7668e" providerId="ADAL" clId="{D6304F78-957C-4110-9E11-9A1E237A4233}" dt="2024-03-22T12:26:55.039" v="13090" actId="1076"/>
          <ac:cxnSpMkLst>
            <pc:docMk/>
            <pc:sldMk cId="3888053457" sldId="9335"/>
            <ac:cxnSpMk id="16" creationId="{40E5191B-46F9-018B-F9FC-DD1D3BBA9246}"/>
          </ac:cxnSpMkLst>
        </pc:cxnChg>
        <pc:cxnChg chg="mod">
          <ac:chgData name="Catarina Gouveia" userId="284b8c64-bdc2-4764-aa68-2985fcb7668e" providerId="ADAL" clId="{D6304F78-957C-4110-9E11-9A1E237A4233}" dt="2024-03-31T17:38:57.248" v="24415" actId="1038"/>
          <ac:cxnSpMkLst>
            <pc:docMk/>
            <pc:sldMk cId="3888053457" sldId="9335"/>
            <ac:cxnSpMk id="22" creationId="{42B06D85-34ED-6812-FC87-881051C063EF}"/>
          </ac:cxnSpMkLst>
        </pc:cxn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1841004008" sldId="9336"/>
        </pc:sldMkLst>
        <pc:spChg chg="mod">
          <ac:chgData name="Catarina Gouveia" userId="284b8c64-bdc2-4764-aa68-2985fcb7668e" providerId="ADAL" clId="{D6304F78-957C-4110-9E11-9A1E237A4233}" dt="2024-03-22T12:27:19.197" v="13106" actId="20577"/>
          <ac:spMkLst>
            <pc:docMk/>
            <pc:sldMk cId="1841004008" sldId="9336"/>
            <ac:spMk id="2" creationId="{00000000-0000-0000-0000-000000000000}"/>
          </ac:spMkLst>
        </pc:spChg>
        <pc:spChg chg="add mod">
          <ac:chgData name="Catarina Gouveia" userId="284b8c64-bdc2-4764-aa68-2985fcb7668e" providerId="ADAL" clId="{D6304F78-957C-4110-9E11-9A1E237A4233}" dt="2024-03-22T15:40:19.923" v="13968" actId="1076"/>
          <ac:spMkLst>
            <pc:docMk/>
            <pc:sldMk cId="1841004008" sldId="9336"/>
            <ac:spMk id="3" creationId="{4460B90E-4D54-3AF4-14F1-63546AB7359D}"/>
          </ac:spMkLst>
        </pc:spChg>
        <pc:spChg chg="mod">
          <ac:chgData name="Catarina Gouveia" userId="284b8c64-bdc2-4764-aa68-2985fcb7668e" providerId="ADAL" clId="{D6304F78-957C-4110-9E11-9A1E237A4233}" dt="2024-03-22T15:40:07.785" v="13964" actId="20577"/>
          <ac:spMkLst>
            <pc:docMk/>
            <pc:sldMk cId="1841004008" sldId="9336"/>
            <ac:spMk id="4" creationId="{32777484-A79E-C819-838F-E9C4B2F30FEC}"/>
          </ac:spMkLst>
        </pc:spChg>
        <pc:spChg chg="add mod">
          <ac:chgData name="Catarina Gouveia" userId="284b8c64-bdc2-4764-aa68-2985fcb7668e" providerId="ADAL" clId="{D6304F78-957C-4110-9E11-9A1E237A4233}" dt="2024-03-22T15:40:13.510" v="13966" actId="1076"/>
          <ac:spMkLst>
            <pc:docMk/>
            <pc:sldMk cId="1841004008" sldId="9336"/>
            <ac:spMk id="5" creationId="{5E823E73-D1D4-82CA-A3DF-78523FD79464}"/>
          </ac:spMkLst>
        </pc:spChg>
        <pc:spChg chg="add mod">
          <ac:chgData name="Catarina Gouveia" userId="284b8c64-bdc2-4764-aa68-2985fcb7668e" providerId="ADAL" clId="{D6304F78-957C-4110-9E11-9A1E237A4233}" dt="2024-03-31T17:44:12.554" v="24432" actId="20577"/>
          <ac:spMkLst>
            <pc:docMk/>
            <pc:sldMk cId="1841004008" sldId="9336"/>
            <ac:spMk id="7" creationId="{BABE9137-E8C8-3C12-983E-E8AFCB358D1D}"/>
          </ac:spMkLst>
        </pc:spChg>
        <pc:picChg chg="del">
          <ac:chgData name="Catarina Gouveia" userId="284b8c64-bdc2-4764-aa68-2985fcb7668e" providerId="ADAL" clId="{D6304F78-957C-4110-9E11-9A1E237A4233}" dt="2024-03-22T15:39:58.567" v="13961" actId="478"/>
          <ac:picMkLst>
            <pc:docMk/>
            <pc:sldMk cId="1841004008" sldId="9336"/>
            <ac:picMk id="6" creationId="{75799B76-728E-9975-84EF-1F13D3B1F97B}"/>
          </ac:picMkLst>
        </pc:picChg>
        <pc:picChg chg="del">
          <ac:chgData name="Catarina Gouveia" userId="284b8c64-bdc2-4764-aa68-2985fcb7668e" providerId="ADAL" clId="{D6304F78-957C-4110-9E11-9A1E237A4233}" dt="2024-03-22T15:34:40.293" v="13722" actId="478"/>
          <ac:picMkLst>
            <pc:docMk/>
            <pc:sldMk cId="1841004008" sldId="9336"/>
            <ac:picMk id="9" creationId="{0D9C881A-512A-F2BE-E9C4-1A427B4F41D8}"/>
          </ac:picMkLst>
        </pc:picChg>
        <pc:picChg chg="del">
          <ac:chgData name="Catarina Gouveia" userId="284b8c64-bdc2-4764-aa68-2985fcb7668e" providerId="ADAL" clId="{D6304F78-957C-4110-9E11-9A1E237A4233}" dt="2024-03-22T15:28:14.826" v="13396" actId="478"/>
          <ac:picMkLst>
            <pc:docMk/>
            <pc:sldMk cId="1841004008" sldId="9336"/>
            <ac:picMk id="13" creationId="{D229EFB4-692E-D11C-E60B-1052A303F9AD}"/>
          </ac:picMkLst>
        </pc:picChg>
      </pc:sldChg>
      <pc:sldChg chg="addSp delSp modSp mod modTransition delAnim">
        <pc:chgData name="Catarina Gouveia" userId="284b8c64-bdc2-4764-aa68-2985fcb7668e" providerId="ADAL" clId="{D6304F78-957C-4110-9E11-9A1E237A4233}" dt="2024-03-31T21:28:57.217" v="26194" actId="14100"/>
        <pc:sldMkLst>
          <pc:docMk/>
          <pc:sldMk cId="3531494931" sldId="9338"/>
        </pc:sldMkLst>
        <pc:spChg chg="add mod">
          <ac:chgData name="Catarina Gouveia" userId="284b8c64-bdc2-4764-aa68-2985fcb7668e" providerId="ADAL" clId="{D6304F78-957C-4110-9E11-9A1E237A4233}" dt="2024-03-22T18:33:31.789" v="18814" actId="14100"/>
          <ac:spMkLst>
            <pc:docMk/>
            <pc:sldMk cId="3531494931" sldId="9338"/>
            <ac:spMk id="3" creationId="{68CA878B-8AD8-EC48-27BC-AFED52B3776C}"/>
          </ac:spMkLst>
        </pc:spChg>
        <pc:spChg chg="add mod">
          <ac:chgData name="Catarina Gouveia" userId="284b8c64-bdc2-4764-aa68-2985fcb7668e" providerId="ADAL" clId="{D6304F78-957C-4110-9E11-9A1E237A4233}" dt="2024-03-22T18:31:45.610" v="18739" actId="20577"/>
          <ac:spMkLst>
            <pc:docMk/>
            <pc:sldMk cId="3531494931" sldId="9338"/>
            <ac:spMk id="9" creationId="{B956F74F-4D34-7E19-67B1-2552E4287CBA}"/>
          </ac:spMkLst>
        </pc:spChg>
        <pc:spChg chg="add mod">
          <ac:chgData name="Catarina Gouveia" userId="284b8c64-bdc2-4764-aa68-2985fcb7668e" providerId="ADAL" clId="{D6304F78-957C-4110-9E11-9A1E237A4233}" dt="2024-03-22T18:31:26.078" v="18734" actId="1076"/>
          <ac:spMkLst>
            <pc:docMk/>
            <pc:sldMk cId="3531494931" sldId="9338"/>
            <ac:spMk id="10" creationId="{B5881260-AD4F-3B1C-802C-CE4726C1A9C0}"/>
          </ac:spMkLst>
        </pc:spChg>
        <pc:spChg chg="add mod">
          <ac:chgData name="Catarina Gouveia" userId="284b8c64-bdc2-4764-aa68-2985fcb7668e" providerId="ADAL" clId="{D6304F78-957C-4110-9E11-9A1E237A4233}" dt="2024-03-22T18:31:48.292" v="18746" actId="20577"/>
          <ac:spMkLst>
            <pc:docMk/>
            <pc:sldMk cId="3531494931" sldId="9338"/>
            <ac:spMk id="13" creationId="{0F13906C-794E-A35E-57CF-F788DEF0E220}"/>
          </ac:spMkLst>
        </pc:spChg>
        <pc:spChg chg="add mod">
          <ac:chgData name="Catarina Gouveia" userId="284b8c64-bdc2-4764-aa68-2985fcb7668e" providerId="ADAL" clId="{D6304F78-957C-4110-9E11-9A1E237A4233}" dt="2024-03-22T18:38:39.455" v="19023" actId="404"/>
          <ac:spMkLst>
            <pc:docMk/>
            <pc:sldMk cId="3531494931" sldId="9338"/>
            <ac:spMk id="14" creationId="{3FA9FF4C-6CDF-144C-70C2-F7699FD03AA5}"/>
          </ac:spMkLst>
        </pc:spChg>
        <pc:spChg chg="add mod">
          <ac:chgData name="Catarina Gouveia" userId="284b8c64-bdc2-4764-aa68-2985fcb7668e" providerId="ADAL" clId="{D6304F78-957C-4110-9E11-9A1E237A4233}" dt="2024-03-22T18:38:39.455" v="19023" actId="404"/>
          <ac:spMkLst>
            <pc:docMk/>
            <pc:sldMk cId="3531494931" sldId="9338"/>
            <ac:spMk id="15" creationId="{482D5E85-306C-7BB3-2CA2-05F21ECFBCD6}"/>
          </ac:spMkLst>
        </pc:spChg>
        <pc:spChg chg="add mod">
          <ac:chgData name="Catarina Gouveia" userId="284b8c64-bdc2-4764-aa68-2985fcb7668e" providerId="ADAL" clId="{D6304F78-957C-4110-9E11-9A1E237A4233}" dt="2024-03-22T18:38:39.455" v="19023" actId="404"/>
          <ac:spMkLst>
            <pc:docMk/>
            <pc:sldMk cId="3531494931" sldId="9338"/>
            <ac:spMk id="16" creationId="{C6AF401F-60BA-E63F-DAA1-128DDAFA8BBE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17" creationId="{3C9CFAE3-264D-CA7F-D6DC-AB4AE40EB8D8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19" creationId="{D6CAB5B4-43C1-2C19-770B-19C0D6F50488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1" creationId="{68741E62-28EC-F6A4-AB91-C3B35D3B3864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3" creationId="{BBAB4476-0E47-5A1C-5020-5E7505C81E9C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4" creationId="{FD20F77D-5B41-B44D-4547-99EE8C66EE8E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5" creationId="{639F39AD-206B-8CAF-51C3-891DD0360E8F}"/>
          </ac:spMkLst>
        </pc:spChg>
        <pc:spChg chg="del mod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6" creationId="{67547513-7715-D84C-B198-9F5DE41F9BE5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7" creationId="{E971E189-9521-F619-4DFA-B26D1E0F62DA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8" creationId="{E5E11D0F-7A81-00E3-7FEF-B0664EC34A15}"/>
          </ac:spMkLst>
        </pc:spChg>
        <pc:spChg chg="add mod">
          <ac:chgData name="Catarina Gouveia" userId="284b8c64-bdc2-4764-aa68-2985fcb7668e" providerId="ADAL" clId="{D6304F78-957C-4110-9E11-9A1E237A4233}" dt="2024-03-22T18:32:41.627" v="18795" actId="1076"/>
          <ac:spMkLst>
            <pc:docMk/>
            <pc:sldMk cId="3531494931" sldId="9338"/>
            <ac:spMk id="29" creationId="{ABBA6DC9-A713-510E-A6E5-4C6C623BCD27}"/>
          </ac:spMkLst>
        </pc:spChg>
        <pc:spChg chg="mod">
          <ac:chgData name="Catarina Gouveia" userId="284b8c64-bdc2-4764-aa68-2985fcb7668e" providerId="ADAL" clId="{D6304F78-957C-4110-9E11-9A1E237A4233}" dt="2024-03-31T21:17:40.830" v="26020" actId="20577"/>
          <ac:spMkLst>
            <pc:docMk/>
            <pc:sldMk cId="3531494931" sldId="9338"/>
            <ac:spMk id="30" creationId="{3331C384-6DE2-23FC-4D2F-422F6009D8CB}"/>
          </ac:spMkLst>
        </pc:spChg>
        <pc:spChg chg="add mod">
          <ac:chgData name="Catarina Gouveia" userId="284b8c64-bdc2-4764-aa68-2985fcb7668e" providerId="ADAL" clId="{D6304F78-957C-4110-9E11-9A1E237A4233}" dt="2024-03-22T18:38:32.220" v="19022" actId="404"/>
          <ac:spMkLst>
            <pc:docMk/>
            <pc:sldMk cId="3531494931" sldId="9338"/>
            <ac:spMk id="31" creationId="{559F47FC-E51A-C25B-5168-43A7A267DB69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5" creationId="{5FF13FFF-439A-D7EE-FD85-27B52652CD63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6" creationId="{E71347C0-5CE4-0842-B26E-733C9DCDDDE6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7" creationId="{020D04E0-635B-9209-4351-CD8EBFBC5289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8" creationId="{12772281-F535-B4A9-20FC-36884B764E25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9" creationId="{5B359375-E6FB-D589-5583-6F9FBB1D7AA6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40" creationId="{CEF69236-3E20-5117-84C3-7413A55F2CE9}"/>
          </ac:spMkLst>
        </pc:spChg>
        <pc:spChg chg="del mod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41" creationId="{70B64942-18E9-8583-456F-D17F55AED7C5}"/>
          </ac:spMkLst>
        </pc:spChg>
        <pc:spChg chg="add mod">
          <ac:chgData name="Catarina Gouveia" userId="284b8c64-bdc2-4764-aa68-2985fcb7668e" providerId="ADAL" clId="{D6304F78-957C-4110-9E11-9A1E237A4233}" dt="2024-03-22T18:35:06.376" v="18914" actId="14100"/>
          <ac:spMkLst>
            <pc:docMk/>
            <pc:sldMk cId="3531494931" sldId="9338"/>
            <ac:spMk id="43" creationId="{AB2A0409-F3EA-6356-5141-93C47CF2CB85}"/>
          </ac:spMkLst>
        </pc:spChg>
        <pc:spChg chg="mod">
          <ac:chgData name="Catarina Gouveia" userId="284b8c64-bdc2-4764-aa68-2985fcb7668e" providerId="ADAL" clId="{D6304F78-957C-4110-9E11-9A1E237A4233}" dt="2024-03-31T21:15:03.357" v="26018" actId="20577"/>
          <ac:spMkLst>
            <pc:docMk/>
            <pc:sldMk cId="3531494931" sldId="9338"/>
            <ac:spMk id="44" creationId="{5149818E-814F-7485-2682-C452AB773B72}"/>
          </ac:spMkLst>
        </pc:spChg>
        <pc:spChg chg="add mod">
          <ac:chgData name="Catarina Gouveia" userId="284b8c64-bdc2-4764-aa68-2985fcb7668e" providerId="ADAL" clId="{D6304F78-957C-4110-9E11-9A1E237A4233}" dt="2024-03-31T21:17:45.437" v="26021" actId="20577"/>
          <ac:spMkLst>
            <pc:docMk/>
            <pc:sldMk cId="3531494931" sldId="9338"/>
            <ac:spMk id="50" creationId="{918AF8D8-C261-4070-739B-15D9ED808A95}"/>
          </ac:spMkLst>
        </pc:spChg>
        <pc:spChg chg="add mod">
          <ac:chgData name="Catarina Gouveia" userId="284b8c64-bdc2-4764-aa68-2985fcb7668e" providerId="ADAL" clId="{D6304F78-957C-4110-9E11-9A1E237A4233}" dt="2024-03-22T18:34:30.330" v="18845" actId="20577"/>
          <ac:spMkLst>
            <pc:docMk/>
            <pc:sldMk cId="3531494931" sldId="9338"/>
            <ac:spMk id="51" creationId="{5B6BD0FE-17D5-9371-8DCD-4F71D4CFE92B}"/>
          </ac:spMkLst>
        </pc:spChg>
        <pc:spChg chg="del mod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52" creationId="{F1B53CA3-C041-13D1-C625-2D8D49309487}"/>
          </ac:spMkLst>
        </pc:spChg>
        <pc:spChg chg="add mod">
          <ac:chgData name="Catarina Gouveia" userId="284b8c64-bdc2-4764-aa68-2985fcb7668e" providerId="ADAL" clId="{D6304F78-957C-4110-9E11-9A1E237A4233}" dt="2024-03-22T18:34:37.317" v="18849" actId="20577"/>
          <ac:spMkLst>
            <pc:docMk/>
            <pc:sldMk cId="3531494931" sldId="9338"/>
            <ac:spMk id="53" creationId="{EFED7B0F-2287-BF7D-0B3D-6E516AB1D408}"/>
          </ac:spMkLst>
        </pc:spChg>
        <pc:spChg chg="add mod">
          <ac:chgData name="Catarina Gouveia" userId="284b8c64-bdc2-4764-aa68-2985fcb7668e" providerId="ADAL" clId="{D6304F78-957C-4110-9E11-9A1E237A4233}" dt="2024-03-22T18:34:44.294" v="18861" actId="20577"/>
          <ac:spMkLst>
            <pc:docMk/>
            <pc:sldMk cId="3531494931" sldId="9338"/>
            <ac:spMk id="54" creationId="{A224821C-7CA4-A904-0A66-6E7A18303F9B}"/>
          </ac:spMkLst>
        </pc:spChg>
        <pc:spChg chg="add mod">
          <ac:chgData name="Catarina Gouveia" userId="284b8c64-bdc2-4764-aa68-2985fcb7668e" providerId="ADAL" clId="{D6304F78-957C-4110-9E11-9A1E237A4233}" dt="2024-03-31T21:28:54.473" v="26193" actId="14100"/>
          <ac:spMkLst>
            <pc:docMk/>
            <pc:sldMk cId="3531494931" sldId="9338"/>
            <ac:spMk id="55" creationId="{87183AAA-37D7-FC09-4FD0-3CA2AC3DA36D}"/>
          </ac:spMkLst>
        </pc:spChg>
        <pc:spChg chg="add mod">
          <ac:chgData name="Catarina Gouveia" userId="284b8c64-bdc2-4764-aa68-2985fcb7668e" providerId="ADAL" clId="{D6304F78-957C-4110-9E11-9A1E237A4233}" dt="2024-03-22T18:59:01.451" v="19391" actId="20577"/>
          <ac:spMkLst>
            <pc:docMk/>
            <pc:sldMk cId="3531494931" sldId="9338"/>
            <ac:spMk id="56" creationId="{F18A4563-A896-6FA9-9B4E-195C379AEF42}"/>
          </ac:spMkLst>
        </pc:spChg>
        <pc:spChg chg="add mod">
          <ac:chgData name="Catarina Gouveia" userId="284b8c64-bdc2-4764-aa68-2985fcb7668e" providerId="ADAL" clId="{D6304F78-957C-4110-9E11-9A1E237A4233}" dt="2024-03-22T18:36:08.753" v="18954" actId="1076"/>
          <ac:spMkLst>
            <pc:docMk/>
            <pc:sldMk cId="3531494931" sldId="9338"/>
            <ac:spMk id="58" creationId="{B41B41CA-D059-60E2-0216-7076848941E1}"/>
          </ac:spMkLst>
        </pc:spChg>
        <pc:spChg chg="add mod">
          <ac:chgData name="Catarina Gouveia" userId="284b8c64-bdc2-4764-aa68-2985fcb7668e" providerId="ADAL" clId="{D6304F78-957C-4110-9E11-9A1E237A4233}" dt="2024-03-22T18:36:18.654" v="18957" actId="14100"/>
          <ac:spMkLst>
            <pc:docMk/>
            <pc:sldMk cId="3531494931" sldId="9338"/>
            <ac:spMk id="59" creationId="{F0128516-361C-3E73-A43D-2625DD9121BD}"/>
          </ac:spMkLst>
        </pc:spChg>
        <pc:spChg chg="add mod">
          <ac:chgData name="Catarina Gouveia" userId="284b8c64-bdc2-4764-aa68-2985fcb7668e" providerId="ADAL" clId="{D6304F78-957C-4110-9E11-9A1E237A4233}" dt="2024-03-31T21:18:11.695" v="26055" actId="20577"/>
          <ac:spMkLst>
            <pc:docMk/>
            <pc:sldMk cId="3531494931" sldId="9338"/>
            <ac:spMk id="60" creationId="{00E35A05-DCC2-A718-52F0-ADB5C2ACF374}"/>
          </ac:spMkLst>
        </pc:spChg>
        <pc:spChg chg="add mod">
          <ac:chgData name="Catarina Gouveia" userId="284b8c64-bdc2-4764-aa68-2985fcb7668e" providerId="ADAL" clId="{D6304F78-957C-4110-9E11-9A1E237A4233}" dt="2024-03-31T21:18:18.457" v="26067" actId="20577"/>
          <ac:spMkLst>
            <pc:docMk/>
            <pc:sldMk cId="3531494931" sldId="9338"/>
            <ac:spMk id="61" creationId="{A5243F1C-3CA7-3FC3-B029-F2FB0F7E38B4}"/>
          </ac:spMkLst>
        </pc:spChg>
        <pc:spChg chg="add mod">
          <ac:chgData name="Catarina Gouveia" userId="284b8c64-bdc2-4764-aa68-2985fcb7668e" providerId="ADAL" clId="{D6304F78-957C-4110-9E11-9A1E237A4233}" dt="2024-03-22T18:37:39.573" v="18999" actId="1076"/>
          <ac:spMkLst>
            <pc:docMk/>
            <pc:sldMk cId="3531494931" sldId="9338"/>
            <ac:spMk id="63" creationId="{0908DC4D-90FC-993C-AD1F-7AB8063E17B2}"/>
          </ac:spMkLst>
        </pc:spChg>
        <pc:spChg chg="add mod">
          <ac:chgData name="Catarina Gouveia" userId="284b8c64-bdc2-4764-aa68-2985fcb7668e" providerId="ADAL" clId="{D6304F78-957C-4110-9E11-9A1E237A4233}" dt="2024-03-22T18:37:59.293" v="19010" actId="20577"/>
          <ac:spMkLst>
            <pc:docMk/>
            <pc:sldMk cId="3531494931" sldId="9338"/>
            <ac:spMk id="64" creationId="{7CE5A234-80BF-0E4B-43C8-DD83DE704771}"/>
          </ac:spMkLst>
        </pc:spChg>
        <pc:spChg chg="add mod">
          <ac:chgData name="Catarina Gouveia" userId="284b8c64-bdc2-4764-aa68-2985fcb7668e" providerId="ADAL" clId="{D6304F78-957C-4110-9E11-9A1E237A4233}" dt="2024-03-22T18:38:03.327" v="19012" actId="20577"/>
          <ac:spMkLst>
            <pc:docMk/>
            <pc:sldMk cId="3531494931" sldId="9338"/>
            <ac:spMk id="65" creationId="{E525B0AA-A3D5-3269-83D1-C5D29A204FE7}"/>
          </ac:spMkLst>
        </pc:spChg>
        <pc:spChg chg="add mod">
          <ac:chgData name="Catarina Gouveia" userId="284b8c64-bdc2-4764-aa68-2985fcb7668e" providerId="ADAL" clId="{D6304F78-957C-4110-9E11-9A1E237A4233}" dt="2024-03-22T18:38:09.493" v="19014" actId="6549"/>
          <ac:spMkLst>
            <pc:docMk/>
            <pc:sldMk cId="3531494931" sldId="9338"/>
            <ac:spMk id="66" creationId="{E49A9EA7-D520-F93A-06BB-4496B7A2DBE6}"/>
          </ac:spMkLst>
        </pc:spChg>
        <pc:spChg chg="add mod">
          <ac:chgData name="Catarina Gouveia" userId="284b8c64-bdc2-4764-aa68-2985fcb7668e" providerId="ADAL" clId="{D6304F78-957C-4110-9E11-9A1E237A4233}" dt="2024-03-31T21:28:57.217" v="26194" actId="14100"/>
          <ac:spMkLst>
            <pc:docMk/>
            <pc:sldMk cId="3531494931" sldId="9338"/>
            <ac:spMk id="67" creationId="{29BC2DD3-C061-C0AE-0015-0213638FCEFE}"/>
          </ac:spMkLst>
        </pc:spChg>
        <pc:spChg chg="add mod">
          <ac:chgData name="Catarina Gouveia" userId="284b8c64-bdc2-4764-aa68-2985fcb7668e" providerId="ADAL" clId="{D6304F78-957C-4110-9E11-9A1E237A4233}" dt="2024-03-22T18:59:04.842" v="19398" actId="20577"/>
          <ac:spMkLst>
            <pc:docMk/>
            <pc:sldMk cId="3531494931" sldId="9338"/>
            <ac:spMk id="68" creationId="{6D58A480-7B54-F309-AB53-A12937D470F0}"/>
          </ac:spMkLst>
        </pc:spChg>
        <pc:spChg chg="add mod">
          <ac:chgData name="Catarina Gouveia" userId="284b8c64-bdc2-4764-aa68-2985fcb7668e" providerId="ADAL" clId="{D6304F78-957C-4110-9E11-9A1E237A4233}" dt="2024-03-22T18:37:39.573" v="18999" actId="1076"/>
          <ac:spMkLst>
            <pc:docMk/>
            <pc:sldMk cId="3531494931" sldId="9338"/>
            <ac:spMk id="70" creationId="{925E4BFD-E850-8A09-3EF6-ADBE81B5A2BE}"/>
          </ac:spMkLst>
        </pc:spChg>
        <pc:spChg chg="add mod">
          <ac:chgData name="Catarina Gouveia" userId="284b8c64-bdc2-4764-aa68-2985fcb7668e" providerId="ADAL" clId="{D6304F78-957C-4110-9E11-9A1E237A4233}" dt="2024-03-22T18:37:39.573" v="18999" actId="1076"/>
          <ac:spMkLst>
            <pc:docMk/>
            <pc:sldMk cId="3531494931" sldId="9338"/>
            <ac:spMk id="71" creationId="{2C87846A-6EEB-D240-15BD-E4B341499BB1}"/>
          </ac:spMkLst>
        </pc:spChg>
        <pc:spChg chg="add mod">
          <ac:chgData name="Catarina Gouveia" userId="284b8c64-bdc2-4764-aa68-2985fcb7668e" providerId="ADAL" clId="{D6304F78-957C-4110-9E11-9A1E237A4233}" dt="2024-03-31T21:18:44.500" v="26086" actId="20577"/>
          <ac:spMkLst>
            <pc:docMk/>
            <pc:sldMk cId="3531494931" sldId="9338"/>
            <ac:spMk id="72" creationId="{3D4B9CD8-FA4C-2F04-F6E5-99937AAC2C0D}"/>
          </ac:spMkLst>
        </pc:spChg>
        <pc:spChg chg="add mod">
          <ac:chgData name="Catarina Gouveia" userId="284b8c64-bdc2-4764-aa68-2985fcb7668e" providerId="ADAL" clId="{D6304F78-957C-4110-9E11-9A1E237A4233}" dt="2024-03-31T21:18:51.724" v="26107" actId="6549"/>
          <ac:spMkLst>
            <pc:docMk/>
            <pc:sldMk cId="3531494931" sldId="9338"/>
            <ac:spMk id="73" creationId="{5E7D2AC9-10CE-71FD-DD77-601B44B2B2C2}"/>
          </ac:spMkLst>
        </pc:spChg>
        <pc:grpChg chg="del">
          <ac:chgData name="Catarina Gouveia" userId="284b8c64-bdc2-4764-aa68-2985fcb7668e" providerId="ADAL" clId="{D6304F78-957C-4110-9E11-9A1E237A4233}" dt="2024-03-22T18:25:42.961" v="18497" actId="478"/>
          <ac:grpSpMkLst>
            <pc:docMk/>
            <pc:sldMk cId="3531494931" sldId="9338"/>
            <ac:grpSpMk id="5" creationId="{82BE6652-B615-ABFD-3ED9-85120A2437EB}"/>
          </ac:grpSpMkLst>
        </pc:grpChg>
        <pc:grpChg chg="del mod">
          <ac:chgData name="Catarina Gouveia" userId="284b8c64-bdc2-4764-aa68-2985fcb7668e" providerId="ADAL" clId="{D6304F78-957C-4110-9E11-9A1E237A4233}" dt="2024-03-22T18:37:29.446" v="18997" actId="478"/>
          <ac:grpSpMkLst>
            <pc:docMk/>
            <pc:sldMk cId="3531494931" sldId="9338"/>
            <ac:grpSpMk id="45" creationId="{A38CBCC3-8959-DD72-3DE8-82EBF26AECE7}"/>
          </ac:grpSpMkLst>
        </pc:grpChg>
        <pc:picChg chg="add mod">
          <ac:chgData name="Catarina Gouveia" userId="284b8c64-bdc2-4764-aa68-2985fcb7668e" providerId="ADAL" clId="{D6304F78-957C-4110-9E11-9A1E237A4233}" dt="2024-03-22T18:30:43.944" v="18713" actId="1076"/>
          <ac:picMkLst>
            <pc:docMk/>
            <pc:sldMk cId="3531494931" sldId="9338"/>
            <ac:picMk id="8" creationId="{3957065D-A1B2-6E54-2B56-5F6200DD195B}"/>
          </ac:picMkLst>
        </pc:picChg>
        <pc:picChg chg="add mod">
          <ac:chgData name="Catarina Gouveia" userId="284b8c64-bdc2-4764-aa68-2985fcb7668e" providerId="ADAL" clId="{D6304F78-957C-4110-9E11-9A1E237A4233}" dt="2024-03-22T18:35:42.462" v="18947" actId="1076"/>
          <ac:picMkLst>
            <pc:docMk/>
            <pc:sldMk cId="3531494931" sldId="9338"/>
            <ac:picMk id="57" creationId="{CF2123E4-7EC3-48BD-A850-27D32531E266}"/>
          </ac:picMkLst>
        </pc:picChg>
        <pc:picChg chg="add mod">
          <ac:chgData name="Catarina Gouveia" userId="284b8c64-bdc2-4764-aa68-2985fcb7668e" providerId="ADAL" clId="{D6304F78-957C-4110-9E11-9A1E237A4233}" dt="2024-03-22T18:37:39.573" v="18999" actId="1076"/>
          <ac:picMkLst>
            <pc:docMk/>
            <pc:sldMk cId="3531494931" sldId="9338"/>
            <ac:picMk id="69" creationId="{8A4CC1A7-0C7A-EDBE-9283-689C3D4804E5}"/>
          </ac:picMkLst>
        </pc:picChg>
        <pc:cxnChg chg="add mod">
          <ac:chgData name="Catarina Gouveia" userId="284b8c64-bdc2-4764-aa68-2985fcb7668e" providerId="ADAL" clId="{D6304F78-957C-4110-9E11-9A1E237A4233}" dt="2024-03-22T18:33:35.106" v="18815" actId="14100"/>
          <ac:cxnSpMkLst>
            <pc:docMk/>
            <pc:sldMk cId="3531494931" sldId="9338"/>
            <ac:cxnSpMk id="12" creationId="{D0EC28E3-9128-0533-E66C-3123FC9FF7DE}"/>
          </ac:cxnSpMkLst>
        </pc:cxnChg>
        <pc:cxnChg chg="del">
          <ac:chgData name="Catarina Gouveia" userId="284b8c64-bdc2-4764-aa68-2985fcb7668e" providerId="ADAL" clId="{D6304F78-957C-4110-9E11-9A1E237A4233}" dt="2024-03-22T18:25:39.733" v="18496" actId="478"/>
          <ac:cxnSpMkLst>
            <pc:docMk/>
            <pc:sldMk cId="3531494931" sldId="9338"/>
            <ac:cxnSpMk id="18" creationId="{F8DF964A-7CD2-71B0-024D-17F95A9697C8}"/>
          </ac:cxnSpMkLst>
        </pc:cxnChg>
        <pc:cxnChg chg="del mod">
          <ac:chgData name="Catarina Gouveia" userId="284b8c64-bdc2-4764-aa68-2985fcb7668e" providerId="ADAL" clId="{D6304F78-957C-4110-9E11-9A1E237A4233}" dt="2024-03-22T18:25:42.961" v="18497" actId="478"/>
          <ac:cxnSpMkLst>
            <pc:docMk/>
            <pc:sldMk cId="3531494931" sldId="9338"/>
            <ac:cxnSpMk id="20" creationId="{CB1CE7F3-3DC9-960A-0600-B5681B43B986}"/>
          </ac:cxnSpMkLst>
        </pc:cxnChg>
        <pc:cxnChg chg="add mod">
          <ac:chgData name="Catarina Gouveia" userId="284b8c64-bdc2-4764-aa68-2985fcb7668e" providerId="ADAL" clId="{D6304F78-957C-4110-9E11-9A1E237A4233}" dt="2024-03-22T18:33:37.359" v="18816" actId="14100"/>
          <ac:cxnSpMkLst>
            <pc:docMk/>
            <pc:sldMk cId="3531494931" sldId="9338"/>
            <ac:cxnSpMk id="22" creationId="{A1C48B7C-487C-F33C-3F40-940339219385}"/>
          </ac:cxnSpMkLst>
        </pc:cxnChg>
        <pc:cxnChg chg="add mod">
          <ac:chgData name="Catarina Gouveia" userId="284b8c64-bdc2-4764-aa68-2985fcb7668e" providerId="ADAL" clId="{D6304F78-957C-4110-9E11-9A1E237A4233}" dt="2024-03-22T18:33:39.314" v="18817" actId="1076"/>
          <ac:cxnSpMkLst>
            <pc:docMk/>
            <pc:sldMk cId="3531494931" sldId="9338"/>
            <ac:cxnSpMk id="33" creationId="{78730C3C-9533-2F27-B583-C04E909C0F4F}"/>
          </ac:cxnSpMkLst>
        </pc:cxnChg>
        <pc:cxnChg chg="add mod">
          <ac:chgData name="Catarina Gouveia" userId="284b8c64-bdc2-4764-aa68-2985fcb7668e" providerId="ADAL" clId="{D6304F78-957C-4110-9E11-9A1E237A4233}" dt="2024-03-22T18:37:39.573" v="18999" actId="1076"/>
          <ac:cxnSpMkLst>
            <pc:docMk/>
            <pc:sldMk cId="3531494931" sldId="9338"/>
            <ac:cxnSpMk id="62" creationId="{F226C646-4DB2-20CA-7AD5-6DF4D03D9EFA}"/>
          </ac:cxnSpMkLst>
        </pc:cxnChg>
      </pc:sldChg>
      <pc:sldChg chg="addSp delSp modSp mod ord modTransition delAnim modAnim modNotesTx">
        <pc:chgData name="Catarina Gouveia" userId="284b8c64-bdc2-4764-aa68-2985fcb7668e" providerId="ADAL" clId="{D6304F78-957C-4110-9E11-9A1E237A4233}" dt="2024-04-01T14:59:44.575" v="27160" actId="6549"/>
        <pc:sldMkLst>
          <pc:docMk/>
          <pc:sldMk cId="2629100309" sldId="9339"/>
        </pc:sldMkLst>
        <pc:spChg chg="mod">
          <ac:chgData name="Catarina Gouveia" userId="284b8c64-bdc2-4764-aa68-2985fcb7668e" providerId="ADAL" clId="{D6304F78-957C-4110-9E11-9A1E237A4233}" dt="2024-03-22T17:48:14.782" v="17754" actId="14100"/>
          <ac:spMkLst>
            <pc:docMk/>
            <pc:sldMk cId="2629100309" sldId="9339"/>
            <ac:spMk id="3" creationId="{B35D5F6A-40F6-67AE-7CA6-1E1C109C752C}"/>
          </ac:spMkLst>
        </pc:spChg>
        <pc:spChg chg="mod">
          <ac:chgData name="Catarina Gouveia" userId="284b8c64-bdc2-4764-aa68-2985fcb7668e" providerId="ADAL" clId="{D6304F78-957C-4110-9E11-9A1E237A4233}" dt="2024-03-22T17:58:03.639" v="18012" actId="1076"/>
          <ac:spMkLst>
            <pc:docMk/>
            <pc:sldMk cId="2629100309" sldId="9339"/>
            <ac:spMk id="4" creationId="{DB9384B2-68D8-E40D-F809-02551DEBF323}"/>
          </ac:spMkLst>
        </pc:spChg>
        <pc:spChg chg="mod">
          <ac:chgData name="Catarina Gouveia" userId="284b8c64-bdc2-4764-aa68-2985fcb7668e" providerId="ADAL" clId="{D6304F78-957C-4110-9E11-9A1E237A4233}" dt="2024-03-22T17:48:30.164" v="17772" actId="20577"/>
          <ac:spMkLst>
            <pc:docMk/>
            <pc:sldMk cId="2629100309" sldId="9339"/>
            <ac:spMk id="7" creationId="{C500B8D5-361C-5A09-8D6F-DF8C970DE7B2}"/>
          </ac:spMkLst>
        </pc:spChg>
        <pc:spChg chg="mod">
          <ac:chgData name="Catarina Gouveia" userId="284b8c64-bdc2-4764-aa68-2985fcb7668e" providerId="ADAL" clId="{D6304F78-957C-4110-9E11-9A1E237A4233}" dt="2024-03-22T17:50:59.530" v="17794" actId="20577"/>
          <ac:spMkLst>
            <pc:docMk/>
            <pc:sldMk cId="2629100309" sldId="9339"/>
            <ac:spMk id="12" creationId="{723B6037-DA4B-E2E7-3EDA-FBFA48E7DBAC}"/>
          </ac:spMkLst>
        </pc:spChg>
        <pc:spChg chg="mod">
          <ac:chgData name="Catarina Gouveia" userId="284b8c64-bdc2-4764-aa68-2985fcb7668e" providerId="ADAL" clId="{D6304F78-957C-4110-9E11-9A1E237A4233}" dt="2024-03-29T09:47:16.245" v="24117" actId="20577"/>
          <ac:spMkLst>
            <pc:docMk/>
            <pc:sldMk cId="2629100309" sldId="9339"/>
            <ac:spMk id="13" creationId="{D178F146-9756-3E17-BE5B-9940C3B91E58}"/>
          </ac:spMkLst>
        </pc:spChg>
        <pc:spChg chg="mod">
          <ac:chgData name="Catarina Gouveia" userId="284b8c64-bdc2-4764-aa68-2985fcb7668e" providerId="ADAL" clId="{D6304F78-957C-4110-9E11-9A1E237A4233}" dt="2024-03-31T21:02:53.613" v="25647" actId="20577"/>
          <ac:spMkLst>
            <pc:docMk/>
            <pc:sldMk cId="2629100309" sldId="9339"/>
            <ac:spMk id="16" creationId="{AD0A86EA-7C86-1DF1-BDAD-5292828A834F}"/>
          </ac:spMkLst>
        </pc:spChg>
        <pc:spChg chg="mod">
          <ac:chgData name="Catarina Gouveia" userId="284b8c64-bdc2-4764-aa68-2985fcb7668e" providerId="ADAL" clId="{D6304F78-957C-4110-9E11-9A1E237A4233}" dt="2024-03-22T17:57:54.738" v="18007" actId="1076"/>
          <ac:spMkLst>
            <pc:docMk/>
            <pc:sldMk cId="2629100309" sldId="9339"/>
            <ac:spMk id="17" creationId="{3DD46695-28BC-533A-C719-82E5E92EB597}"/>
          </ac:spMkLst>
        </pc:spChg>
        <pc:spChg chg="mod">
          <ac:chgData name="Catarina Gouveia" userId="284b8c64-bdc2-4764-aa68-2985fcb7668e" providerId="ADAL" clId="{D6304F78-957C-4110-9E11-9A1E237A4233}" dt="2024-03-22T17:48:37.940" v="17792" actId="20577"/>
          <ac:spMkLst>
            <pc:docMk/>
            <pc:sldMk cId="2629100309" sldId="9339"/>
            <ac:spMk id="21" creationId="{89EA95B3-9DE8-DDE8-32CD-2FC37CEACDFF}"/>
          </ac:spMkLst>
        </pc:spChg>
        <pc:spChg chg="mod">
          <ac:chgData name="Catarina Gouveia" userId="284b8c64-bdc2-4764-aa68-2985fcb7668e" providerId="ADAL" clId="{D6304F78-957C-4110-9E11-9A1E237A4233}" dt="2024-03-22T17:48:25.525" v="17766" actId="6549"/>
          <ac:spMkLst>
            <pc:docMk/>
            <pc:sldMk cId="2629100309" sldId="9339"/>
            <ac:spMk id="22" creationId="{48CC41F9-89D4-910C-B076-E296060A1AE1}"/>
          </ac:spMkLst>
        </pc:spChg>
        <pc:spChg chg="mod">
          <ac:chgData name="Catarina Gouveia" userId="284b8c64-bdc2-4764-aa68-2985fcb7668e" providerId="ADAL" clId="{D6304F78-957C-4110-9E11-9A1E237A4233}" dt="2024-03-22T17:48:19.792" v="17760" actId="6549"/>
          <ac:spMkLst>
            <pc:docMk/>
            <pc:sldMk cId="2629100309" sldId="9339"/>
            <ac:spMk id="23" creationId="{F91F575E-9071-5921-BE71-9054596553BE}"/>
          </ac:spMkLst>
        </pc:spChg>
        <pc:picChg chg="del mod">
          <ac:chgData name="Catarina Gouveia" userId="284b8c64-bdc2-4764-aa68-2985fcb7668e" providerId="ADAL" clId="{D6304F78-957C-4110-9E11-9A1E237A4233}" dt="2024-03-22T17:57:17.782" v="17987" actId="478"/>
          <ac:picMkLst>
            <pc:docMk/>
            <pc:sldMk cId="2629100309" sldId="9339"/>
            <ac:picMk id="5" creationId="{1D9AD100-B4C5-7BA9-F0C5-390CD3AB07A1}"/>
          </ac:picMkLst>
        </pc:picChg>
        <pc:picChg chg="add mod">
          <ac:chgData name="Catarina Gouveia" userId="284b8c64-bdc2-4764-aa68-2985fcb7668e" providerId="ADAL" clId="{D6304F78-957C-4110-9E11-9A1E237A4233}" dt="2024-04-01T08:25:36.389" v="27071" actId="1076"/>
          <ac:picMkLst>
            <pc:docMk/>
            <pc:sldMk cId="2629100309" sldId="9339"/>
            <ac:picMk id="8" creationId="{7C8DE1D8-3AC8-E0EB-2621-0A7C73BA17FF}"/>
          </ac:picMkLst>
        </pc:picChg>
        <pc:picChg chg="add del mod">
          <ac:chgData name="Catarina Gouveia" userId="284b8c64-bdc2-4764-aa68-2985fcb7668e" providerId="ADAL" clId="{D6304F78-957C-4110-9E11-9A1E237A4233}" dt="2024-04-01T08:25:31.745" v="27069" actId="478"/>
          <ac:picMkLst>
            <pc:docMk/>
            <pc:sldMk cId="2629100309" sldId="9339"/>
            <ac:picMk id="14" creationId="{7BDE931A-E9BD-D3CE-C118-037F4D4AF6FB}"/>
          </ac:picMkLst>
        </pc:picChg>
        <pc:cxnChg chg="mod">
          <ac:chgData name="Catarina Gouveia" userId="284b8c64-bdc2-4764-aa68-2985fcb7668e" providerId="ADAL" clId="{D6304F78-957C-4110-9E11-9A1E237A4233}" dt="2024-03-22T17:48:14.782" v="17754" actId="14100"/>
          <ac:cxnSpMkLst>
            <pc:docMk/>
            <pc:sldMk cId="2629100309" sldId="9339"/>
            <ac:cxnSpMk id="6" creationId="{0B69DAC5-F560-AEA4-A453-BDFF0A9531E7}"/>
          </ac:cxnSpMkLst>
        </pc:cxnChg>
        <pc:cxnChg chg="mod">
          <ac:chgData name="Catarina Gouveia" userId="284b8c64-bdc2-4764-aa68-2985fcb7668e" providerId="ADAL" clId="{D6304F78-957C-4110-9E11-9A1E237A4233}" dt="2024-03-22T17:48:14.782" v="17754" actId="14100"/>
          <ac:cxnSpMkLst>
            <pc:docMk/>
            <pc:sldMk cId="2629100309" sldId="9339"/>
            <ac:cxnSpMk id="11" creationId="{70A798E0-5148-322A-49F9-1F46EE255AA0}"/>
          </ac:cxnSpMkLst>
        </pc:cxnChg>
      </pc:sldChg>
      <pc:sldChg chg="addSp delSp 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549542477" sldId="9340"/>
        </pc:sldMkLst>
        <pc:spChg chg="mod">
          <ac:chgData name="Catarina Gouveia" userId="284b8c64-bdc2-4764-aa68-2985fcb7668e" providerId="ADAL" clId="{D6304F78-957C-4110-9E11-9A1E237A4233}" dt="2024-03-31T21:14:33.745" v="26013" actId="20577"/>
          <ac:spMkLst>
            <pc:docMk/>
            <pc:sldMk cId="549542477" sldId="9340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31T21:14:51.398" v="26015" actId="20577"/>
          <ac:spMkLst>
            <pc:docMk/>
            <pc:sldMk cId="549542477" sldId="9340"/>
            <ac:spMk id="13" creationId="{D178F146-9756-3E17-BE5B-9940C3B91E58}"/>
          </ac:spMkLst>
        </pc:spChg>
        <pc:picChg chg="add mod">
          <ac:chgData name="Catarina Gouveia" userId="284b8c64-bdc2-4764-aa68-2985fcb7668e" providerId="ADAL" clId="{D6304F78-957C-4110-9E11-9A1E237A4233}" dt="2024-03-31T21:10:21.676" v="25851" actId="1076"/>
          <ac:picMkLst>
            <pc:docMk/>
            <pc:sldMk cId="549542477" sldId="9340"/>
            <ac:picMk id="4" creationId="{C046A2C5-A6F9-6623-42FE-8B85C54566E3}"/>
          </ac:picMkLst>
        </pc:picChg>
        <pc:picChg chg="del mod">
          <ac:chgData name="Catarina Gouveia" userId="284b8c64-bdc2-4764-aa68-2985fcb7668e" providerId="ADAL" clId="{D6304F78-957C-4110-9E11-9A1E237A4233}" dt="2024-03-22T18:14:48.515" v="18045" actId="478"/>
          <ac:picMkLst>
            <pc:docMk/>
            <pc:sldMk cId="549542477" sldId="9340"/>
            <ac:picMk id="5" creationId="{63699452-0989-D4AA-BC11-80E252774EE2}"/>
          </ac:picMkLst>
        </pc:picChg>
        <pc:picChg chg="add mod">
          <ac:chgData name="Catarina Gouveia" userId="284b8c64-bdc2-4764-aa68-2985fcb7668e" providerId="ADAL" clId="{D6304F78-957C-4110-9E11-9A1E237A4233}" dt="2024-03-31T21:10:21.676" v="25851" actId="1076"/>
          <ac:picMkLst>
            <pc:docMk/>
            <pc:sldMk cId="549542477" sldId="9340"/>
            <ac:picMk id="7" creationId="{6CD83BC5-EB90-0EF8-AC43-194217D461A6}"/>
          </ac:picMkLst>
        </pc:picChg>
        <pc:picChg chg="del mod">
          <ac:chgData name="Catarina Gouveia" userId="284b8c64-bdc2-4764-aa68-2985fcb7668e" providerId="ADAL" clId="{D6304F78-957C-4110-9E11-9A1E237A4233}" dt="2024-03-22T18:14:15.465" v="18036" actId="478"/>
          <ac:picMkLst>
            <pc:docMk/>
            <pc:sldMk cId="549542477" sldId="9340"/>
            <ac:picMk id="9" creationId="{E838AC0E-3605-7FEA-8C07-01E4A5FD4F6A}"/>
          </ac:picMkLst>
        </pc:picChg>
        <pc:picChg chg="add mod">
          <ac:chgData name="Catarina Gouveia" userId="284b8c64-bdc2-4764-aa68-2985fcb7668e" providerId="ADAL" clId="{D6304F78-957C-4110-9E11-9A1E237A4233}" dt="2024-03-31T21:10:21.676" v="25851" actId="1076"/>
          <ac:picMkLst>
            <pc:docMk/>
            <pc:sldMk cId="549542477" sldId="9340"/>
            <ac:picMk id="10" creationId="{030A1FB6-5613-7715-CD08-6FF5E3363F3E}"/>
          </ac:picMkLst>
        </pc:picChg>
      </pc:sldChg>
      <pc:sldChg chg="addSp delSp modSp mod">
        <pc:chgData name="Catarina Gouveia" userId="284b8c64-bdc2-4764-aa68-2985fcb7668e" providerId="ADAL" clId="{D6304F78-957C-4110-9E11-9A1E237A4233}" dt="2024-03-22T19:04:27.529" v="19464" actId="1076"/>
        <pc:sldMkLst>
          <pc:docMk/>
          <pc:sldMk cId="3317403807" sldId="9341"/>
        </pc:sldMkLst>
        <pc:spChg chg="mod">
          <ac:chgData name="Catarina Gouveia" userId="284b8c64-bdc2-4764-aa68-2985fcb7668e" providerId="ADAL" clId="{D6304F78-957C-4110-9E11-9A1E237A4233}" dt="2024-03-22T19:00:53.194" v="19434" actId="20577"/>
          <ac:spMkLst>
            <pc:docMk/>
            <pc:sldMk cId="3317403807" sldId="9341"/>
            <ac:spMk id="2" creationId="{85EBB780-8562-2F1E-0EC3-FA35B7E50165}"/>
          </ac:spMkLst>
        </pc:spChg>
        <pc:spChg chg="mod">
          <ac:chgData name="Catarina Gouveia" userId="284b8c64-bdc2-4764-aa68-2985fcb7668e" providerId="ADAL" clId="{D6304F78-957C-4110-9E11-9A1E237A4233}" dt="2024-03-22T19:02:00.385" v="19450" actId="6549"/>
          <ac:spMkLst>
            <pc:docMk/>
            <pc:sldMk cId="3317403807" sldId="9341"/>
            <ac:spMk id="3" creationId="{BEBD3650-FF69-9A13-B10A-61ED7BD48DFE}"/>
          </ac:spMkLst>
        </pc:spChg>
        <pc:picChg chg="add mod">
          <ac:chgData name="Catarina Gouveia" userId="284b8c64-bdc2-4764-aa68-2985fcb7668e" providerId="ADAL" clId="{D6304F78-957C-4110-9E11-9A1E237A4233}" dt="2024-03-22T19:04:23.102" v="19463" actId="1076"/>
          <ac:picMkLst>
            <pc:docMk/>
            <pc:sldMk cId="3317403807" sldId="9341"/>
            <ac:picMk id="6" creationId="{CE97F067-2219-ABF1-1B81-AD3A9F9FA82D}"/>
          </ac:picMkLst>
        </pc:picChg>
        <pc:picChg chg="del">
          <ac:chgData name="Catarina Gouveia" userId="284b8c64-bdc2-4764-aa68-2985fcb7668e" providerId="ADAL" clId="{D6304F78-957C-4110-9E11-9A1E237A4233}" dt="2024-03-22T19:03:53.596" v="19451" actId="478"/>
          <ac:picMkLst>
            <pc:docMk/>
            <pc:sldMk cId="3317403807" sldId="9341"/>
            <ac:picMk id="7" creationId="{4D6AE86D-B4F5-9F41-17C7-1BB624F203CC}"/>
          </ac:picMkLst>
        </pc:picChg>
        <pc:picChg chg="add mod">
          <ac:chgData name="Catarina Gouveia" userId="284b8c64-bdc2-4764-aa68-2985fcb7668e" providerId="ADAL" clId="{D6304F78-957C-4110-9E11-9A1E237A4233}" dt="2024-03-22T19:04:27.529" v="19464" actId="1076"/>
          <ac:picMkLst>
            <pc:docMk/>
            <pc:sldMk cId="3317403807" sldId="9341"/>
            <ac:picMk id="9" creationId="{CBCADA52-9973-54EA-8424-7EF6BE3FCA61}"/>
          </ac:picMkLst>
        </pc:picChg>
        <pc:picChg chg="del">
          <ac:chgData name="Catarina Gouveia" userId="284b8c64-bdc2-4764-aa68-2985fcb7668e" providerId="ADAL" clId="{D6304F78-957C-4110-9E11-9A1E237A4233}" dt="2024-03-22T19:04:16.299" v="19461" actId="478"/>
          <ac:picMkLst>
            <pc:docMk/>
            <pc:sldMk cId="3317403807" sldId="9341"/>
            <ac:picMk id="10" creationId="{12286916-9C5A-3F21-7612-A530C5E4CF98}"/>
          </ac:picMkLst>
        </pc:pic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3133852382" sldId="9343"/>
        </pc:sldMkLst>
        <pc:spChg chg="mod">
          <ac:chgData name="Catarina Gouveia" userId="284b8c64-bdc2-4764-aa68-2985fcb7668e" providerId="ADAL" clId="{D6304F78-957C-4110-9E11-9A1E237A4233}" dt="2024-03-21T17:39:53.525" v="56" actId="20577"/>
          <ac:spMkLst>
            <pc:docMk/>
            <pc:sldMk cId="3133852382" sldId="9343"/>
            <ac:spMk id="3" creationId="{FE94A9B7-FAB9-442A-9D3D-C82F848A36C8}"/>
          </ac:spMkLst>
        </pc:spChg>
      </pc:sldChg>
      <pc:sldChg chg="addSp delSp modSp mod ord modTransition delAnim modAnim">
        <pc:chgData name="Catarina Gouveia" userId="284b8c64-bdc2-4764-aa68-2985fcb7668e" providerId="ADAL" clId="{D6304F78-957C-4110-9E11-9A1E237A4233}" dt="2024-03-31T21:23:51.482" v="26110"/>
        <pc:sldMkLst>
          <pc:docMk/>
          <pc:sldMk cId="2394481771" sldId="9349"/>
        </pc:sldMkLst>
        <pc:spChg chg="mod">
          <ac:chgData name="Catarina Gouveia" userId="284b8c64-bdc2-4764-aa68-2985fcb7668e" providerId="ADAL" clId="{D6304F78-957C-4110-9E11-9A1E237A4233}" dt="2024-03-31T16:46:31.053" v="24370" actId="5793"/>
          <ac:spMkLst>
            <pc:docMk/>
            <pc:sldMk cId="2394481771" sldId="9349"/>
            <ac:spMk id="2" creationId="{BB102A15-4955-C0E0-9800-A3433D5DAC9A}"/>
          </ac:spMkLst>
        </pc:spChg>
        <pc:spChg chg="mod">
          <ac:chgData name="Catarina Gouveia" userId="284b8c64-bdc2-4764-aa68-2985fcb7668e" providerId="ADAL" clId="{D6304F78-957C-4110-9E11-9A1E237A4233}" dt="2024-03-22T08:55:15.426" v="7515" actId="21"/>
          <ac:spMkLst>
            <pc:docMk/>
            <pc:sldMk cId="2394481771" sldId="9349"/>
            <ac:spMk id="3" creationId="{97A4FF53-7EF2-A669-57E8-859A7CFF63B8}"/>
          </ac:spMkLst>
        </pc:spChg>
        <pc:spChg chg="add mod">
          <ac:chgData name="Catarina Gouveia" userId="284b8c64-bdc2-4764-aa68-2985fcb7668e" providerId="ADAL" clId="{D6304F78-957C-4110-9E11-9A1E237A4233}" dt="2024-03-23T17:44:20.871" v="23298" actId="20577"/>
          <ac:spMkLst>
            <pc:docMk/>
            <pc:sldMk cId="2394481771" sldId="9349"/>
            <ac:spMk id="8" creationId="{AC01900F-2D22-5141-6F02-6582C2388642}"/>
          </ac:spMkLst>
        </pc:spChg>
        <pc:spChg chg="add del mod">
          <ac:chgData name="Catarina Gouveia" userId="284b8c64-bdc2-4764-aa68-2985fcb7668e" providerId="ADAL" clId="{D6304F78-957C-4110-9E11-9A1E237A4233}" dt="2024-03-22T08:53:45.215" v="7484" actId="478"/>
          <ac:spMkLst>
            <pc:docMk/>
            <pc:sldMk cId="2394481771" sldId="9349"/>
            <ac:spMk id="9" creationId="{D2660CBE-313A-1D9B-61E3-98DABF55FDDA}"/>
          </ac:spMkLst>
        </pc:spChg>
        <pc:spChg chg="add del mod">
          <ac:chgData name="Catarina Gouveia" userId="284b8c64-bdc2-4764-aa68-2985fcb7668e" providerId="ADAL" clId="{D6304F78-957C-4110-9E11-9A1E237A4233}" dt="2024-03-22T08:53:59.567" v="7496" actId="478"/>
          <ac:spMkLst>
            <pc:docMk/>
            <pc:sldMk cId="2394481771" sldId="9349"/>
            <ac:spMk id="10" creationId="{6B3E9046-0A6B-411B-4729-573075C70204}"/>
          </ac:spMkLst>
        </pc:spChg>
        <pc:spChg chg="add mod">
          <ac:chgData name="Catarina Gouveia" userId="284b8c64-bdc2-4764-aa68-2985fcb7668e" providerId="ADAL" clId="{D6304F78-957C-4110-9E11-9A1E237A4233}" dt="2024-03-23T17:44:24.196" v="23301" actId="20577"/>
          <ac:spMkLst>
            <pc:docMk/>
            <pc:sldMk cId="2394481771" sldId="9349"/>
            <ac:spMk id="11" creationId="{10F31662-D26D-C534-AFF4-AA5B61C2E98B}"/>
          </ac:spMkLst>
        </pc:spChg>
        <pc:picChg chg="del mod">
          <ac:chgData name="Catarina Gouveia" userId="284b8c64-bdc2-4764-aa68-2985fcb7668e" providerId="ADAL" clId="{D6304F78-957C-4110-9E11-9A1E237A4233}" dt="2024-03-22T08:54:09.245" v="7500" actId="478"/>
          <ac:picMkLst>
            <pc:docMk/>
            <pc:sldMk cId="2394481771" sldId="9349"/>
            <ac:picMk id="6" creationId="{2636493C-A932-6461-B6FE-783456850DCF}"/>
          </ac:picMkLst>
        </pc:picChg>
        <pc:picChg chg="add mod">
          <ac:chgData name="Catarina Gouveia" userId="284b8c64-bdc2-4764-aa68-2985fcb7668e" providerId="ADAL" clId="{D6304F78-957C-4110-9E11-9A1E237A4233}" dt="2024-03-31T17:02:18.133" v="24401" actId="14100"/>
          <ac:picMkLst>
            <pc:docMk/>
            <pc:sldMk cId="2394481771" sldId="9349"/>
            <ac:picMk id="6" creationId="{5D24A357-341B-8018-D46F-B397CFE4E68D}"/>
          </ac:picMkLst>
        </pc:picChg>
        <pc:picChg chg="add del mod ord">
          <ac:chgData name="Catarina Gouveia" userId="284b8c64-bdc2-4764-aa68-2985fcb7668e" providerId="ADAL" clId="{D6304F78-957C-4110-9E11-9A1E237A4233}" dt="2024-03-31T17:02:12.124" v="24398" actId="478"/>
          <ac:picMkLst>
            <pc:docMk/>
            <pc:sldMk cId="2394481771" sldId="9349"/>
            <ac:picMk id="7" creationId="{7123B962-2D20-7A25-8B7E-CB156E758AC8}"/>
          </ac:picMkLst>
        </pc:picChg>
      </pc:sldChg>
      <pc:sldChg chg="delSp modSp mod modAnim">
        <pc:chgData name="Catarina Gouveia" userId="284b8c64-bdc2-4764-aa68-2985fcb7668e" providerId="ADAL" clId="{D6304F78-957C-4110-9E11-9A1E237A4233}" dt="2024-03-31T22:21:07.073" v="26674"/>
        <pc:sldMkLst>
          <pc:docMk/>
          <pc:sldMk cId="3733491678" sldId="9354"/>
        </pc:sldMkLst>
        <pc:spChg chg="mod topLvl">
          <ac:chgData name="Catarina Gouveia" userId="284b8c64-bdc2-4764-aa68-2985fcb7668e" providerId="ADAL" clId="{D6304F78-957C-4110-9E11-9A1E237A4233}" dt="2024-03-31T22:19:29.410" v="26663" actId="165"/>
          <ac:spMkLst>
            <pc:docMk/>
            <pc:sldMk cId="3733491678" sldId="9354"/>
            <ac:spMk id="6" creationId="{F0C355B9-90EC-85F3-FE29-B897D0D3E89C}"/>
          </ac:spMkLst>
        </pc:spChg>
        <pc:spChg chg="mod topLvl">
          <ac:chgData name="Catarina Gouveia" userId="284b8c64-bdc2-4764-aa68-2985fcb7668e" providerId="ADAL" clId="{D6304F78-957C-4110-9E11-9A1E237A4233}" dt="2024-03-31T22:19:29.410" v="26663" actId="165"/>
          <ac:spMkLst>
            <pc:docMk/>
            <pc:sldMk cId="3733491678" sldId="9354"/>
            <ac:spMk id="7" creationId="{001982F1-64FD-0B41-14AB-63966691C9D2}"/>
          </ac:spMkLst>
        </pc:spChg>
        <pc:spChg chg="mod">
          <ac:chgData name="Catarina Gouveia" userId="284b8c64-bdc2-4764-aa68-2985fcb7668e" providerId="ADAL" clId="{D6304F78-957C-4110-9E11-9A1E237A4233}" dt="2024-03-31T22:17:52.660" v="26652" actId="20577"/>
          <ac:spMkLst>
            <pc:docMk/>
            <pc:sldMk cId="3733491678" sldId="9354"/>
            <ac:spMk id="9" creationId="{8629B6EC-CD95-0157-F21F-BF93EA2EF94F}"/>
          </ac:spMkLst>
        </pc:spChg>
        <pc:spChg chg="mod">
          <ac:chgData name="Catarina Gouveia" userId="284b8c64-bdc2-4764-aa68-2985fcb7668e" providerId="ADAL" clId="{D6304F78-957C-4110-9E11-9A1E237A4233}" dt="2024-03-31T22:17:20.443" v="26610" actId="113"/>
          <ac:spMkLst>
            <pc:docMk/>
            <pc:sldMk cId="3733491678" sldId="9354"/>
            <ac:spMk id="10" creationId="{92169134-4F7F-5DC6-5001-782D9EFBB900}"/>
          </ac:spMkLst>
        </pc:spChg>
        <pc:spChg chg="mod">
          <ac:chgData name="Catarina Gouveia" userId="284b8c64-bdc2-4764-aa68-2985fcb7668e" providerId="ADAL" clId="{D6304F78-957C-4110-9E11-9A1E237A4233}" dt="2024-03-22T19:35:34.847" v="20463" actId="1076"/>
          <ac:spMkLst>
            <pc:docMk/>
            <pc:sldMk cId="3733491678" sldId="9354"/>
            <ac:spMk id="11" creationId="{869FDF56-BF87-5D58-9A75-47E25283EA94}"/>
          </ac:spMkLst>
        </pc:spChg>
        <pc:spChg chg="mod">
          <ac:chgData name="Catarina Gouveia" userId="284b8c64-bdc2-4764-aa68-2985fcb7668e" providerId="ADAL" clId="{D6304F78-957C-4110-9E11-9A1E237A4233}" dt="2024-03-22T19:35:39.396" v="20464" actId="1076"/>
          <ac:spMkLst>
            <pc:docMk/>
            <pc:sldMk cId="3733491678" sldId="9354"/>
            <ac:spMk id="17" creationId="{1DB3B371-72A7-7334-6194-E073CA094613}"/>
          </ac:spMkLst>
        </pc:spChg>
        <pc:grpChg chg="del mod">
          <ac:chgData name="Catarina Gouveia" userId="284b8c64-bdc2-4764-aa68-2985fcb7668e" providerId="ADAL" clId="{D6304F78-957C-4110-9E11-9A1E237A4233}" dt="2024-03-31T22:19:29.410" v="26663" actId="165"/>
          <ac:grpSpMkLst>
            <pc:docMk/>
            <pc:sldMk cId="3733491678" sldId="9354"/>
            <ac:grpSpMk id="5" creationId="{8852650A-B7BD-E94B-C8B7-904DD6977DFE}"/>
          </ac:grpSpMkLst>
        </pc:grp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2" creationId="{DBDA3FC5-8D59-4BEC-9A85-E9BAFD2B46D2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3" creationId="{F81FF31C-F123-DEC3-8D25-A9E7EE34D776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4" creationId="{535191BC-E8CB-6D77-E9DF-240112E46986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5" creationId="{A50ED208-73DC-89DB-9FF7-AADAF3B1E196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6" creationId="{D0090497-0549-6E79-9719-DEE6D4DFB37F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8" creationId="{A1042BBA-9436-465C-34BD-A5777E4850C5}"/>
          </ac:picMkLst>
        </pc:picChg>
      </pc:sldChg>
      <pc:sldChg chg="addSp delSp modSp mod modAnim">
        <pc:chgData name="Catarina Gouveia" userId="284b8c64-bdc2-4764-aa68-2985fcb7668e" providerId="ADAL" clId="{D6304F78-957C-4110-9E11-9A1E237A4233}" dt="2024-04-01T08:43:12.824" v="27143" actId="313"/>
        <pc:sldMkLst>
          <pc:docMk/>
          <pc:sldMk cId="2473082096" sldId="9355"/>
        </pc:sldMkLst>
        <pc:spChg chg="mod">
          <ac:chgData name="Catarina Gouveia" userId="284b8c64-bdc2-4764-aa68-2985fcb7668e" providerId="ADAL" clId="{D6304F78-957C-4110-9E11-9A1E237A4233}" dt="2024-03-22T19:35:52.913" v="20474" actId="20577"/>
          <ac:spMkLst>
            <pc:docMk/>
            <pc:sldMk cId="2473082096" sldId="9355"/>
            <ac:spMk id="2" creationId="{00000000-0000-0000-0000-000000000000}"/>
          </ac:spMkLst>
        </pc:spChg>
        <pc:spChg chg="add mod ord">
          <ac:chgData name="Catarina Gouveia" userId="284b8c64-bdc2-4764-aa68-2985fcb7668e" providerId="ADAL" clId="{D6304F78-957C-4110-9E11-9A1E237A4233}" dt="2024-04-01T08:42:48.430" v="27129" actId="313"/>
          <ac:spMkLst>
            <pc:docMk/>
            <pc:sldMk cId="2473082096" sldId="9355"/>
            <ac:spMk id="3" creationId="{F9311DFA-9123-B143-84C4-6CC3A9ECA1B0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8" creationId="{7AA99CE9-BE4A-70A4-C13A-C124CACF0F16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10" creationId="{3ED32157-861D-9321-98B4-BB4B779568B4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11" creationId="{AB1EA009-DBBA-CD10-29BA-3BC2B290039C}"/>
          </ac:spMkLst>
        </pc:spChg>
        <pc:spChg chg="mod">
          <ac:chgData name="Catarina Gouveia" userId="284b8c64-bdc2-4764-aa68-2985fcb7668e" providerId="ADAL" clId="{D6304F78-957C-4110-9E11-9A1E237A4233}" dt="2024-03-23T16:02:51.352" v="21666" actId="14100"/>
          <ac:spMkLst>
            <pc:docMk/>
            <pc:sldMk cId="2473082096" sldId="9355"/>
            <ac:spMk id="14" creationId="{5FF4FBFC-34DE-E773-D244-ED1963C71998}"/>
          </ac:spMkLst>
        </pc:spChg>
        <pc:spChg chg="mod">
          <ac:chgData name="Catarina Gouveia" userId="284b8c64-bdc2-4764-aa68-2985fcb7668e" providerId="ADAL" clId="{D6304F78-957C-4110-9E11-9A1E237A4233}" dt="2024-03-23T16:06:48.712" v="21851" actId="20577"/>
          <ac:spMkLst>
            <pc:docMk/>
            <pc:sldMk cId="2473082096" sldId="9355"/>
            <ac:spMk id="16" creationId="{68053F84-FFD3-6259-E72A-7C97D6EBC4F5}"/>
          </ac:spMkLst>
        </pc:spChg>
        <pc:spChg chg="mod">
          <ac:chgData name="Catarina Gouveia" userId="284b8c64-bdc2-4764-aa68-2985fcb7668e" providerId="ADAL" clId="{D6304F78-957C-4110-9E11-9A1E237A4233}" dt="2024-03-31T22:24:35.614" v="26712" actId="1036"/>
          <ac:spMkLst>
            <pc:docMk/>
            <pc:sldMk cId="2473082096" sldId="9355"/>
            <ac:spMk id="22" creationId="{8ECC2635-EAED-4639-0071-F81B9A77A2B8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24" creationId="{CFF845B8-199E-5E2D-0955-998A6B2DD3B7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25" creationId="{5795791D-6E0E-2751-76AE-32165880B298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47" creationId="{8C2AE20F-703A-0583-D26E-EAAF6727ACEA}"/>
          </ac:spMkLst>
        </pc:spChg>
        <pc:spChg chg="mod">
          <ac:chgData name="Catarina Gouveia" userId="284b8c64-bdc2-4764-aa68-2985fcb7668e" providerId="ADAL" clId="{D6304F78-957C-4110-9E11-9A1E237A4233}" dt="2024-03-23T15:57:51.690" v="21629" actId="1076"/>
          <ac:spMkLst>
            <pc:docMk/>
            <pc:sldMk cId="2473082096" sldId="9355"/>
            <ac:spMk id="49" creationId="{7DC5EE88-E696-F092-7B5B-ABC3CA0B547E}"/>
          </ac:spMkLst>
        </pc:spChg>
        <pc:spChg chg="mod">
          <ac:chgData name="Catarina Gouveia" userId="284b8c64-bdc2-4764-aa68-2985fcb7668e" providerId="ADAL" clId="{D6304F78-957C-4110-9E11-9A1E237A4233}" dt="2024-03-23T16:02:56.825" v="21668" actId="1035"/>
          <ac:spMkLst>
            <pc:docMk/>
            <pc:sldMk cId="2473082096" sldId="9355"/>
            <ac:spMk id="54" creationId="{EA62B591-EA7E-C760-8B0F-40095CC4544B}"/>
          </ac:spMkLst>
        </pc:spChg>
        <pc:spChg chg="mod">
          <ac:chgData name="Catarina Gouveia" userId="284b8c64-bdc2-4764-aa68-2985fcb7668e" providerId="ADAL" clId="{D6304F78-957C-4110-9E11-9A1E237A4233}" dt="2024-04-01T08:42:53.016" v="27141" actId="1038"/>
          <ac:spMkLst>
            <pc:docMk/>
            <pc:sldMk cId="2473082096" sldId="9355"/>
            <ac:spMk id="55" creationId="{8B3AAE77-FC21-A340-AE8F-73AD347F31A1}"/>
          </ac:spMkLst>
        </pc:spChg>
        <pc:spChg chg="mod">
          <ac:chgData name="Catarina Gouveia" userId="284b8c64-bdc2-4764-aa68-2985fcb7668e" providerId="ADAL" clId="{D6304F78-957C-4110-9E11-9A1E237A4233}" dt="2024-03-23T16:04:47.998" v="21698" actId="1035"/>
          <ac:spMkLst>
            <pc:docMk/>
            <pc:sldMk cId="2473082096" sldId="9355"/>
            <ac:spMk id="56" creationId="{6CD7117E-2095-06C9-C976-C3ADEC6B646C}"/>
          </ac:spMkLst>
        </pc:spChg>
        <pc:spChg chg="mod">
          <ac:chgData name="Catarina Gouveia" userId="284b8c64-bdc2-4764-aa68-2985fcb7668e" providerId="ADAL" clId="{D6304F78-957C-4110-9E11-9A1E237A4233}" dt="2024-03-23T16:03:15.257" v="21687" actId="1038"/>
          <ac:spMkLst>
            <pc:docMk/>
            <pc:sldMk cId="2473082096" sldId="9355"/>
            <ac:spMk id="63" creationId="{45DF3877-8D61-64A0-F5C0-C58D421D4367}"/>
          </ac:spMkLst>
        </pc:spChg>
        <pc:spChg chg="mod">
          <ac:chgData name="Catarina Gouveia" userId="284b8c64-bdc2-4764-aa68-2985fcb7668e" providerId="ADAL" clId="{D6304F78-957C-4110-9E11-9A1E237A4233}" dt="2024-03-23T16:03:20.290" v="21691" actId="1036"/>
          <ac:spMkLst>
            <pc:docMk/>
            <pc:sldMk cId="2473082096" sldId="9355"/>
            <ac:spMk id="64" creationId="{FC502507-FFE0-56AB-7B52-D9116C99BACF}"/>
          </ac:spMkLst>
        </pc:spChg>
        <pc:spChg chg="mod">
          <ac:chgData name="Catarina Gouveia" userId="284b8c64-bdc2-4764-aa68-2985fcb7668e" providerId="ADAL" clId="{D6304F78-957C-4110-9E11-9A1E237A4233}" dt="2024-03-23T16:03:29.449" v="21693" actId="1035"/>
          <ac:spMkLst>
            <pc:docMk/>
            <pc:sldMk cId="2473082096" sldId="9355"/>
            <ac:spMk id="65" creationId="{A5BF87BB-50A9-3011-2779-E9D6AD3BDDFD}"/>
          </ac:spMkLst>
        </pc:spChg>
        <pc:spChg chg="mod">
          <ac:chgData name="Catarina Gouveia" userId="284b8c64-bdc2-4764-aa68-2985fcb7668e" providerId="ADAL" clId="{D6304F78-957C-4110-9E11-9A1E237A4233}" dt="2024-03-23T16:03:02.856" v="21678" actId="1037"/>
          <ac:spMkLst>
            <pc:docMk/>
            <pc:sldMk cId="2473082096" sldId="9355"/>
            <ac:spMk id="66" creationId="{B295118E-548F-DCEA-7FA0-5C4AA646C7F2}"/>
          </ac:spMkLst>
        </pc:spChg>
        <pc:spChg chg="mod">
          <ac:chgData name="Catarina Gouveia" userId="284b8c64-bdc2-4764-aa68-2985fcb7668e" providerId="ADAL" clId="{D6304F78-957C-4110-9E11-9A1E237A4233}" dt="2024-03-23T16:04:57.366" v="21701" actId="1035"/>
          <ac:spMkLst>
            <pc:docMk/>
            <pc:sldMk cId="2473082096" sldId="9355"/>
            <ac:spMk id="67" creationId="{E82A7AC0-8067-03F4-05FA-BDAC202B8C7A}"/>
          </ac:spMkLst>
        </pc:spChg>
        <pc:spChg chg="mod">
          <ac:chgData name="Catarina Gouveia" userId="284b8c64-bdc2-4764-aa68-2985fcb7668e" providerId="ADAL" clId="{D6304F78-957C-4110-9E11-9A1E237A4233}" dt="2024-03-23T15:52:50.659" v="21620" actId="313"/>
          <ac:spMkLst>
            <pc:docMk/>
            <pc:sldMk cId="2473082096" sldId="9355"/>
            <ac:spMk id="69" creationId="{B9D9EEF7-6D97-7526-1F60-C7EB770357A8}"/>
          </ac:spMkLst>
        </pc:spChg>
        <pc:spChg chg="mod">
          <ac:chgData name="Catarina Gouveia" userId="284b8c64-bdc2-4764-aa68-2985fcb7668e" providerId="ADAL" clId="{D6304F78-957C-4110-9E11-9A1E237A4233}" dt="2024-04-01T08:43:12.824" v="27143" actId="313"/>
          <ac:spMkLst>
            <pc:docMk/>
            <pc:sldMk cId="2473082096" sldId="9355"/>
            <ac:spMk id="72" creationId="{AE209ECF-6638-6FCC-936C-EB96F8C3F634}"/>
          </ac:spMkLst>
        </pc:spChg>
        <pc:picChg chg="del mod">
          <ac:chgData name="Catarina Gouveia" userId="284b8c64-bdc2-4764-aa68-2985fcb7668e" providerId="ADAL" clId="{D6304F78-957C-4110-9E11-9A1E237A4233}" dt="2024-03-23T16:02:27.887" v="21662" actId="478"/>
          <ac:picMkLst>
            <pc:docMk/>
            <pc:sldMk cId="2473082096" sldId="9355"/>
            <ac:picMk id="20" creationId="{20637F23-15F2-BDD9-3F50-D38C404D1891}"/>
          </ac:picMkLst>
        </pc:picChg>
        <pc:cxnChg chg="mod">
          <ac:chgData name="Catarina Gouveia" userId="284b8c64-bdc2-4764-aa68-2985fcb7668e" providerId="ADAL" clId="{D6304F78-957C-4110-9E11-9A1E237A4233}" dt="2024-03-31T22:24:35.614" v="26712" actId="1036"/>
          <ac:cxnSpMkLst>
            <pc:docMk/>
            <pc:sldMk cId="2473082096" sldId="9355"/>
            <ac:cxnSpMk id="13" creationId="{4A037D04-68AA-67C9-0E39-7D79CF56F974}"/>
          </ac:cxnSpMkLst>
        </pc:cxnChg>
      </pc:sldChg>
      <pc:sldChg chg="delSp 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21258452" sldId="9359"/>
        </pc:sldMkLst>
        <pc:spChg chg="mod">
          <ac:chgData name="Catarina Gouveia" userId="284b8c64-bdc2-4764-aa68-2985fcb7668e" providerId="ADAL" clId="{D6304F78-957C-4110-9E11-9A1E237A4233}" dt="2024-03-21T18:17:02.224" v="2403" actId="6549"/>
          <ac:spMkLst>
            <pc:docMk/>
            <pc:sldMk cId="121258452" sldId="9359"/>
            <ac:spMk id="2" creationId="{474010BF-B3EE-A235-7ECA-20026BD62B4D}"/>
          </ac:spMkLst>
        </pc:spChg>
        <pc:spChg chg="mod">
          <ac:chgData name="Catarina Gouveia" userId="284b8c64-bdc2-4764-aa68-2985fcb7668e" providerId="ADAL" clId="{D6304F78-957C-4110-9E11-9A1E237A4233}" dt="2024-03-21T18:23:16.945" v="2891" actId="20577"/>
          <ac:spMkLst>
            <pc:docMk/>
            <pc:sldMk cId="121258452" sldId="9359"/>
            <ac:spMk id="3" creationId="{06CF6670-C63D-0B7B-0EEC-FCAF9E89F99C}"/>
          </ac:spMkLst>
        </pc:spChg>
        <pc:spChg chg="mod">
          <ac:chgData name="Catarina Gouveia" userId="284b8c64-bdc2-4764-aa68-2985fcb7668e" providerId="ADAL" clId="{D6304F78-957C-4110-9E11-9A1E237A4233}" dt="2024-03-21T18:24:30.705" v="2952" actId="6549"/>
          <ac:spMkLst>
            <pc:docMk/>
            <pc:sldMk cId="121258452" sldId="9359"/>
            <ac:spMk id="6" creationId="{C18E722C-D182-DED6-D5A8-E409CAD85CFA}"/>
          </ac:spMkLst>
        </pc:spChg>
        <pc:spChg chg="mod">
          <ac:chgData name="Catarina Gouveia" userId="284b8c64-bdc2-4764-aa68-2985fcb7668e" providerId="ADAL" clId="{D6304F78-957C-4110-9E11-9A1E237A4233}" dt="2024-03-21T18:25:07.576" v="3016" actId="20577"/>
          <ac:spMkLst>
            <pc:docMk/>
            <pc:sldMk cId="121258452" sldId="9359"/>
            <ac:spMk id="51" creationId="{7F8B18B4-9745-7C82-D3C4-0FFE0A764EF8}"/>
          </ac:spMkLst>
        </pc:spChg>
        <pc:spChg chg="mod">
          <ac:chgData name="Catarina Gouveia" userId="284b8c64-bdc2-4764-aa68-2985fcb7668e" providerId="ADAL" clId="{D6304F78-957C-4110-9E11-9A1E237A4233}" dt="2024-03-21T18:23:45.495" v="2915" actId="14100"/>
          <ac:spMkLst>
            <pc:docMk/>
            <pc:sldMk cId="121258452" sldId="9359"/>
            <ac:spMk id="52" creationId="{22CD1366-6F88-4C45-8BDE-0B5A047995F0}"/>
          </ac:spMkLst>
        </pc:spChg>
        <pc:spChg chg="mod">
          <ac:chgData name="Catarina Gouveia" userId="284b8c64-bdc2-4764-aa68-2985fcb7668e" providerId="ADAL" clId="{D6304F78-957C-4110-9E11-9A1E237A4233}" dt="2024-03-21T18:26:06.602" v="3228" actId="20577"/>
          <ac:spMkLst>
            <pc:docMk/>
            <pc:sldMk cId="121258452" sldId="9359"/>
            <ac:spMk id="53" creationId="{9F081050-3E01-19C1-1A88-CEDDAC767706}"/>
          </ac:spMkLst>
        </pc:spChg>
        <pc:spChg chg="mod">
          <ac:chgData name="Catarina Gouveia" userId="284b8c64-bdc2-4764-aa68-2985fcb7668e" providerId="ADAL" clId="{D6304F78-957C-4110-9E11-9A1E237A4233}" dt="2024-03-21T18:21:21.388" v="2692" actId="20577"/>
          <ac:spMkLst>
            <pc:docMk/>
            <pc:sldMk cId="121258452" sldId="9359"/>
            <ac:spMk id="54" creationId="{4B8735DD-8760-D791-2265-AF6F1E8C37A3}"/>
          </ac:spMkLst>
        </pc:spChg>
        <pc:spChg chg="mod">
          <ac:chgData name="Catarina Gouveia" userId="284b8c64-bdc2-4764-aa68-2985fcb7668e" providerId="ADAL" clId="{D6304F78-957C-4110-9E11-9A1E237A4233}" dt="2024-03-21T18:25:01.184" v="3000" actId="6549"/>
          <ac:spMkLst>
            <pc:docMk/>
            <pc:sldMk cId="121258452" sldId="9359"/>
            <ac:spMk id="55" creationId="{B3C79B72-FEED-884F-DB8C-775B6D34EABC}"/>
          </ac:spMkLst>
        </pc:spChg>
        <pc:spChg chg="mod">
          <ac:chgData name="Catarina Gouveia" userId="284b8c64-bdc2-4764-aa68-2985fcb7668e" providerId="ADAL" clId="{D6304F78-957C-4110-9E11-9A1E237A4233}" dt="2024-03-28T17:16:50.763" v="23369" actId="20577"/>
          <ac:spMkLst>
            <pc:docMk/>
            <pc:sldMk cId="121258452" sldId="9359"/>
            <ac:spMk id="56" creationId="{F355A9DE-9AD4-79D0-F580-CE09D9A10EE3}"/>
          </ac:spMkLst>
        </pc:spChg>
        <pc:spChg chg="del mod">
          <ac:chgData name="Catarina Gouveia" userId="284b8c64-bdc2-4764-aa68-2985fcb7668e" providerId="ADAL" clId="{D6304F78-957C-4110-9E11-9A1E237A4233}" dt="2024-03-21T18:26:14.193" v="3230" actId="478"/>
          <ac:spMkLst>
            <pc:docMk/>
            <pc:sldMk cId="121258452" sldId="9359"/>
            <ac:spMk id="59" creationId="{D4703860-767A-0F57-E2E3-E6A981B4D9D6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346119465" sldId="9360"/>
        </pc:sldMkLst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3" creationId="{F641B24D-A458-FE8F-4BC0-651DBE5DFDE4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5" creationId="{EAEB4604-C701-E49C-B71A-9DB5A3D741C0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13" creationId="{DA743471-ACA1-1084-56D1-9ACEAE2B0748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18" creationId="{30ECD24D-A1FD-D92F-3898-73E6E34EC9FF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19" creationId="{06BCFB57-EBC6-45B2-F40D-8890ED21448A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20" creationId="{DF1BC648-8F89-66EF-46C5-901E847EAA2E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21" creationId="{CF6D21DC-6104-1CE4-FB76-BC95995104E9}"/>
          </ac:spMkLst>
        </pc:spChg>
        <pc:spChg chg="mod">
          <ac:chgData name="Catarina Gouveia" userId="284b8c64-bdc2-4764-aa68-2985fcb7668e" providerId="ADAL" clId="{D6304F78-957C-4110-9E11-9A1E237A4233}" dt="2024-03-21T18:15:59.603" v="2375" actId="20577"/>
          <ac:spMkLst>
            <pc:docMk/>
            <pc:sldMk cId="346119465" sldId="9360"/>
            <ac:spMk id="24" creationId="{9D1FEA03-8B04-877A-90C1-24CDB80B1B73}"/>
          </ac:spMkLst>
        </pc:spChg>
        <pc:spChg chg="mod">
          <ac:chgData name="Catarina Gouveia" userId="284b8c64-bdc2-4764-aa68-2985fcb7668e" providerId="ADAL" clId="{D6304F78-957C-4110-9E11-9A1E237A4233}" dt="2024-03-21T17:57:59.310" v="1437" actId="122"/>
          <ac:spMkLst>
            <pc:docMk/>
            <pc:sldMk cId="346119465" sldId="9360"/>
            <ac:spMk id="27" creationId="{C24679C4-CE66-EA49-21E6-59CAB77475E5}"/>
          </ac:spMkLst>
        </pc:sp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11" creationId="{E6A611F5-1DE7-2B2A-91A3-722F65BD57E4}"/>
          </ac:cxnSpMkLst>
        </pc:cxn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14" creationId="{2F48C3D9-1129-8DE5-57A4-5AAEE135E6C8}"/>
          </ac:cxnSpMkLst>
        </pc:cxnChg>
        <pc:cxnChg chg="mod">
          <ac:chgData name="Catarina Gouveia" userId="284b8c64-bdc2-4764-aa68-2985fcb7668e" providerId="ADAL" clId="{D6304F78-957C-4110-9E11-9A1E237A4233}" dt="2024-03-31T16:36:04.011" v="24327" actId="14100"/>
          <ac:cxnSpMkLst>
            <pc:docMk/>
            <pc:sldMk cId="346119465" sldId="9360"/>
            <ac:cxnSpMk id="26" creationId="{CD797B3F-41F2-35C1-B684-DFAF2B3B64A4}"/>
          </ac:cxnSpMkLst>
        </pc:cxnChg>
        <pc:cxnChg chg="mod">
          <ac:chgData name="Catarina Gouveia" userId="284b8c64-bdc2-4764-aa68-2985fcb7668e" providerId="ADAL" clId="{D6304F78-957C-4110-9E11-9A1E237A4233}" dt="2024-03-31T16:36:08.581" v="24328" actId="14100"/>
          <ac:cxnSpMkLst>
            <pc:docMk/>
            <pc:sldMk cId="346119465" sldId="9360"/>
            <ac:cxnSpMk id="29" creationId="{E75096F2-8B4A-EA31-B6DC-C71F9B1F6469}"/>
          </ac:cxnSpMkLst>
        </pc:cxn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35" creationId="{78E494EA-6322-EDA3-BA93-D8F5CFF4EA74}"/>
          </ac:cxnSpMkLst>
        </pc:cxn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44" creationId="{B62C0287-0CB3-09BB-8ABB-F8F98191EDF3}"/>
          </ac:cxnSpMkLst>
        </pc:cxn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521448000" sldId="9361"/>
        </pc:sldMkLst>
        <pc:spChg chg="mod">
          <ac:chgData name="Catarina Gouveia" userId="284b8c64-bdc2-4764-aa68-2985fcb7668e" providerId="ADAL" clId="{D6304F78-957C-4110-9E11-9A1E237A4233}" dt="2024-03-21T18:09:09.154" v="1939" actId="27636"/>
          <ac:spMkLst>
            <pc:docMk/>
            <pc:sldMk cId="521448000" sldId="9361"/>
            <ac:spMk id="2" creationId="{5657B88A-26A7-B5B8-3C7F-B71BED1FD2B1}"/>
          </ac:spMkLst>
        </pc:spChg>
        <pc:spChg chg="mod">
          <ac:chgData name="Catarina Gouveia" userId="284b8c64-bdc2-4764-aa68-2985fcb7668e" providerId="ADAL" clId="{D6304F78-957C-4110-9E11-9A1E237A4233}" dt="2024-03-21T18:19:40.527" v="2577" actId="20577"/>
          <ac:spMkLst>
            <pc:docMk/>
            <pc:sldMk cId="521448000" sldId="9361"/>
            <ac:spMk id="3" creationId="{3D197A37-2AA0-311A-A597-AB2F2F967372}"/>
          </ac:spMkLst>
        </pc:spChg>
        <pc:spChg chg="mod">
          <ac:chgData name="Catarina Gouveia" userId="284b8c64-bdc2-4764-aa68-2985fcb7668e" providerId="ADAL" clId="{D6304F78-957C-4110-9E11-9A1E237A4233}" dt="2024-03-21T18:10:30.518" v="2003" actId="14100"/>
          <ac:spMkLst>
            <pc:docMk/>
            <pc:sldMk cId="521448000" sldId="9361"/>
            <ac:spMk id="9" creationId="{D2748E88-7762-42DC-BEAA-8762774776BF}"/>
          </ac:spMkLst>
        </pc:spChg>
        <pc:spChg chg="mod">
          <ac:chgData name="Catarina Gouveia" userId="284b8c64-bdc2-4764-aa68-2985fcb7668e" providerId="ADAL" clId="{D6304F78-957C-4110-9E11-9A1E237A4233}" dt="2024-03-21T18:10:41.347" v="2027" actId="20577"/>
          <ac:spMkLst>
            <pc:docMk/>
            <pc:sldMk cId="521448000" sldId="9361"/>
            <ac:spMk id="13" creationId="{3BE2308A-FB93-0B1C-5F93-9E7AE221E4EF}"/>
          </ac:spMkLst>
        </pc:spChg>
        <pc:spChg chg="mod">
          <ac:chgData name="Catarina Gouveia" userId="284b8c64-bdc2-4764-aa68-2985fcb7668e" providerId="ADAL" clId="{D6304F78-957C-4110-9E11-9A1E237A4233}" dt="2024-03-21T18:11:50.384" v="2111" actId="20577"/>
          <ac:spMkLst>
            <pc:docMk/>
            <pc:sldMk cId="521448000" sldId="9361"/>
            <ac:spMk id="18" creationId="{2FC0BA10-BA8D-A467-70A0-054B6FB93CF1}"/>
          </ac:spMkLst>
        </pc:spChg>
        <pc:spChg chg="mod">
          <ac:chgData name="Catarina Gouveia" userId="284b8c64-bdc2-4764-aa68-2985fcb7668e" providerId="ADAL" clId="{D6304F78-957C-4110-9E11-9A1E237A4233}" dt="2024-03-21T18:13:12.461" v="2156" actId="14100"/>
          <ac:spMkLst>
            <pc:docMk/>
            <pc:sldMk cId="521448000" sldId="9361"/>
            <ac:spMk id="19" creationId="{B7B78411-FF73-88AA-0168-B0EC1F71E05B}"/>
          </ac:spMkLst>
        </pc:spChg>
        <pc:spChg chg="mod">
          <ac:chgData name="Catarina Gouveia" userId="284b8c64-bdc2-4764-aa68-2985fcb7668e" providerId="ADAL" clId="{D6304F78-957C-4110-9E11-9A1E237A4233}" dt="2024-03-21T18:12:38.062" v="2153"/>
          <ac:spMkLst>
            <pc:docMk/>
            <pc:sldMk cId="521448000" sldId="9361"/>
            <ac:spMk id="20" creationId="{EBA5E0E6-D376-CBD3-7E1B-B617A98E3E55}"/>
          </ac:spMkLst>
        </pc:spChg>
        <pc:spChg chg="mod">
          <ac:chgData name="Catarina Gouveia" userId="284b8c64-bdc2-4764-aa68-2985fcb7668e" providerId="ADAL" clId="{D6304F78-957C-4110-9E11-9A1E237A4233}" dt="2024-03-21T18:13:52.561" v="2159" actId="20577"/>
          <ac:spMkLst>
            <pc:docMk/>
            <pc:sldMk cId="521448000" sldId="9361"/>
            <ac:spMk id="21" creationId="{CA63748F-D34A-2FCE-ABFD-BEF8E7113143}"/>
          </ac:spMkLst>
        </pc:spChg>
        <pc:spChg chg="mod">
          <ac:chgData name="Catarina Gouveia" userId="284b8c64-bdc2-4764-aa68-2985fcb7668e" providerId="ADAL" clId="{D6304F78-957C-4110-9E11-9A1E237A4233}" dt="2024-03-21T18:15:16.042" v="2269" actId="14100"/>
          <ac:spMkLst>
            <pc:docMk/>
            <pc:sldMk cId="521448000" sldId="9361"/>
            <ac:spMk id="23" creationId="{0FDC4057-58CA-7743-98FE-2542DDE940AF}"/>
          </ac:spMkLst>
        </pc:spChg>
        <pc:spChg chg="mod">
          <ac:chgData name="Catarina Gouveia" userId="284b8c64-bdc2-4764-aa68-2985fcb7668e" providerId="ADAL" clId="{D6304F78-957C-4110-9E11-9A1E237A4233}" dt="2024-03-21T18:16:15.381" v="2376"/>
          <ac:spMkLst>
            <pc:docMk/>
            <pc:sldMk cId="521448000" sldId="9361"/>
            <ac:spMk id="24" creationId="{A043D14A-64C9-2012-C7F1-4BDB6D654D8A}"/>
          </ac:spMkLst>
        </pc:spChg>
        <pc:cxnChg chg="mod">
          <ac:chgData name="Catarina Gouveia" userId="284b8c64-bdc2-4764-aa68-2985fcb7668e" providerId="ADAL" clId="{D6304F78-957C-4110-9E11-9A1E237A4233}" dt="2024-03-21T18:10:30.518" v="2003" actId="14100"/>
          <ac:cxnSpMkLst>
            <pc:docMk/>
            <pc:sldMk cId="521448000" sldId="9361"/>
            <ac:cxnSpMk id="11" creationId="{2DB28C8C-94CF-A65C-EC37-5769E6AD90B5}"/>
          </ac:cxnSpMkLst>
        </pc:cxnChg>
        <pc:cxnChg chg="mod">
          <ac:chgData name="Catarina Gouveia" userId="284b8c64-bdc2-4764-aa68-2985fcb7668e" providerId="ADAL" clId="{D6304F78-957C-4110-9E11-9A1E237A4233}" dt="2024-03-21T18:09:52.695" v="1943" actId="1036"/>
          <ac:cxnSpMkLst>
            <pc:docMk/>
            <pc:sldMk cId="521448000" sldId="9361"/>
            <ac:cxnSpMk id="14" creationId="{5048D6D1-1535-93C7-6846-51F2857917ED}"/>
          </ac:cxnSpMkLst>
        </pc:cxnChg>
        <pc:cxnChg chg="mod">
          <ac:chgData name="Catarina Gouveia" userId="284b8c64-bdc2-4764-aa68-2985fcb7668e" providerId="ADAL" clId="{D6304F78-957C-4110-9E11-9A1E237A4233}" dt="2024-03-21T18:11:41.739" v="2088" actId="6549"/>
          <ac:cxnSpMkLst>
            <pc:docMk/>
            <pc:sldMk cId="521448000" sldId="9361"/>
            <ac:cxnSpMk id="26" creationId="{AA9D2363-F2F3-E858-1371-98AD0690EC05}"/>
          </ac:cxnSpMkLst>
        </pc:cxnChg>
        <pc:cxnChg chg="mod">
          <ac:chgData name="Catarina Gouveia" userId="284b8c64-bdc2-4764-aa68-2985fcb7668e" providerId="ADAL" clId="{D6304F78-957C-4110-9E11-9A1E237A4233}" dt="2024-03-31T16:38:36.885" v="24330" actId="14100"/>
          <ac:cxnSpMkLst>
            <pc:docMk/>
            <pc:sldMk cId="521448000" sldId="9361"/>
            <ac:cxnSpMk id="29" creationId="{566F56A5-5804-1010-F76D-C40B65EDD828}"/>
          </ac:cxnSpMkLst>
        </pc:cxnChg>
        <pc:cxnChg chg="mod">
          <ac:chgData name="Catarina Gouveia" userId="284b8c64-bdc2-4764-aa68-2985fcb7668e" providerId="ADAL" clId="{D6304F78-957C-4110-9E11-9A1E237A4233}" dt="2024-03-21T18:09:52.695" v="1943" actId="1036"/>
          <ac:cxnSpMkLst>
            <pc:docMk/>
            <pc:sldMk cId="521448000" sldId="9361"/>
            <ac:cxnSpMk id="35" creationId="{8F92B91A-7745-39EF-3985-4838DE09C5B8}"/>
          </ac:cxnSpMkLst>
        </pc:cxnChg>
        <pc:cxnChg chg="mod">
          <ac:chgData name="Catarina Gouveia" userId="284b8c64-bdc2-4764-aa68-2985fcb7668e" providerId="ADAL" clId="{D6304F78-957C-4110-9E11-9A1E237A4233}" dt="2024-03-21T18:15:16.042" v="2269" actId="14100"/>
          <ac:cxnSpMkLst>
            <pc:docMk/>
            <pc:sldMk cId="521448000" sldId="9361"/>
            <ac:cxnSpMk id="40" creationId="{9D48C004-0E8D-4C4C-C469-048D0AE83E2C}"/>
          </ac:cxnSpMkLst>
        </pc:cxnChg>
        <pc:cxnChg chg="mod">
          <ac:chgData name="Catarina Gouveia" userId="284b8c64-bdc2-4764-aa68-2985fcb7668e" providerId="ADAL" clId="{D6304F78-957C-4110-9E11-9A1E237A4233}" dt="2024-03-21T18:09:52.695" v="1943" actId="1036"/>
          <ac:cxnSpMkLst>
            <pc:docMk/>
            <pc:sldMk cId="521448000" sldId="9361"/>
            <ac:cxnSpMk id="44" creationId="{39585E66-1F12-AC8D-8928-3E6E14600294}"/>
          </ac:cxnSpMkLst>
        </pc:cxn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2649517395" sldId="9362"/>
        </pc:sldMkLst>
        <pc:spChg chg="mod">
          <ac:chgData name="Catarina Gouveia" userId="284b8c64-bdc2-4764-aa68-2985fcb7668e" providerId="ADAL" clId="{D6304F78-957C-4110-9E11-9A1E237A4233}" dt="2024-03-21T17:48:13.954" v="727" actId="20577"/>
          <ac:spMkLst>
            <pc:docMk/>
            <pc:sldMk cId="2649517395" sldId="9362"/>
            <ac:spMk id="2" creationId="{5D5116DE-CDF2-CDE3-164D-E38F37DD0301}"/>
          </ac:spMkLst>
        </pc:spChg>
        <pc:spChg chg="add">
          <ac:chgData name="Catarina Gouveia" userId="284b8c64-bdc2-4764-aa68-2985fcb7668e" providerId="ADAL" clId="{D6304F78-957C-4110-9E11-9A1E237A4233}" dt="2024-03-21T17:51:13.878" v="801"/>
          <ac:spMkLst>
            <pc:docMk/>
            <pc:sldMk cId="2649517395" sldId="9362"/>
            <ac:spMk id="3" creationId="{C639EA23-420A-7398-51E6-471A5FE49680}"/>
          </ac:spMkLst>
        </pc:spChg>
        <pc:spChg chg="add mod">
          <ac:chgData name="Catarina Gouveia" userId="284b8c64-bdc2-4764-aa68-2985fcb7668e" providerId="ADAL" clId="{D6304F78-957C-4110-9E11-9A1E237A4233}" dt="2024-03-28T17:20:07.513" v="23539" actId="1036"/>
          <ac:spMkLst>
            <pc:docMk/>
            <pc:sldMk cId="2649517395" sldId="9362"/>
            <ac:spMk id="17" creationId="{46438878-5CBE-D5BF-805B-13DE1EB49C39}"/>
          </ac:spMkLst>
        </pc:spChg>
        <pc:spChg chg="add mod">
          <ac:chgData name="Catarina Gouveia" userId="284b8c64-bdc2-4764-aa68-2985fcb7668e" providerId="ADAL" clId="{D6304F78-957C-4110-9E11-9A1E237A4233}" dt="2024-03-28T17:20:35.618" v="23551" actId="1036"/>
          <ac:spMkLst>
            <pc:docMk/>
            <pc:sldMk cId="2649517395" sldId="9362"/>
            <ac:spMk id="21" creationId="{9E4F4AA1-1F50-7001-AFA6-772E191BC906}"/>
          </ac:spMkLst>
        </pc:spChg>
        <pc:spChg chg="mod">
          <ac:chgData name="Catarina Gouveia" userId="284b8c64-bdc2-4764-aa68-2985fcb7668e" providerId="ADAL" clId="{D6304F78-957C-4110-9E11-9A1E237A4233}" dt="2024-03-28T17:20:13.400" v="23544" actId="1036"/>
          <ac:spMkLst>
            <pc:docMk/>
            <pc:sldMk cId="2649517395" sldId="9362"/>
            <ac:spMk id="24" creationId="{77086EAC-6EBD-2132-0684-ED3B89A730C1}"/>
          </ac:spMkLst>
        </pc:spChg>
        <pc:spChg chg="mod">
          <ac:chgData name="Catarina Gouveia" userId="284b8c64-bdc2-4764-aa68-2985fcb7668e" providerId="ADAL" clId="{D6304F78-957C-4110-9E11-9A1E237A4233}" dt="2024-03-21T17:48:37.965" v="743" actId="207"/>
          <ac:spMkLst>
            <pc:docMk/>
            <pc:sldMk cId="2649517395" sldId="9362"/>
            <ac:spMk id="27" creationId="{0A3B3EF2-955C-9770-BAAE-0791C91949B7}"/>
          </ac:spMkLst>
        </pc:spChg>
        <pc:spChg chg="add mod">
          <ac:chgData name="Catarina Gouveia" userId="284b8c64-bdc2-4764-aa68-2985fcb7668e" providerId="ADAL" clId="{D6304F78-957C-4110-9E11-9A1E237A4233}" dt="2024-03-28T17:22:58.358" v="23680" actId="1035"/>
          <ac:spMkLst>
            <pc:docMk/>
            <pc:sldMk cId="2649517395" sldId="9362"/>
            <ac:spMk id="29" creationId="{668EFB86-5CDB-E839-E6BC-4C850D9DA887}"/>
          </ac:spMkLst>
        </pc:spChg>
        <pc:spChg chg="mod">
          <ac:chgData name="Catarina Gouveia" userId="284b8c64-bdc2-4764-aa68-2985fcb7668e" providerId="ADAL" clId="{D6304F78-957C-4110-9E11-9A1E237A4233}" dt="2024-03-21T17:57:29.117" v="1381" actId="1037"/>
          <ac:spMkLst>
            <pc:docMk/>
            <pc:sldMk cId="2649517395" sldId="9362"/>
            <ac:spMk id="33" creationId="{45B99726-1142-D881-F986-7DB7192D2634}"/>
          </ac:spMkLst>
        </pc:spChg>
        <pc:spChg chg="mod">
          <ac:chgData name="Catarina Gouveia" userId="284b8c64-bdc2-4764-aa68-2985fcb7668e" providerId="ADAL" clId="{D6304F78-957C-4110-9E11-9A1E237A4233}" dt="2024-03-28T17:20:10.115" v="23541" actId="1035"/>
          <ac:spMkLst>
            <pc:docMk/>
            <pc:sldMk cId="2649517395" sldId="9362"/>
            <ac:spMk id="37" creationId="{0E308B20-3D78-0183-EE74-E51BECB836CA}"/>
          </ac:spMkLst>
        </pc:spChg>
        <pc:spChg chg="add mod">
          <ac:chgData name="Catarina Gouveia" userId="284b8c64-bdc2-4764-aa68-2985fcb7668e" providerId="ADAL" clId="{D6304F78-957C-4110-9E11-9A1E237A4233}" dt="2024-03-28T17:28:07.907" v="23874" actId="1036"/>
          <ac:spMkLst>
            <pc:docMk/>
            <pc:sldMk cId="2649517395" sldId="9362"/>
            <ac:spMk id="38" creationId="{22130F6D-ECED-DD1C-8E49-EB34BE23118B}"/>
          </ac:spMkLst>
        </pc:spChg>
        <pc:spChg chg="mod">
          <ac:chgData name="Catarina Gouveia" userId="284b8c64-bdc2-4764-aa68-2985fcb7668e" providerId="ADAL" clId="{D6304F78-957C-4110-9E11-9A1E237A4233}" dt="2024-03-21T17:56:25.491" v="1362" actId="207"/>
          <ac:spMkLst>
            <pc:docMk/>
            <pc:sldMk cId="2649517395" sldId="9362"/>
            <ac:spMk id="41" creationId="{408D8673-E690-2C1A-F103-7546C6DE2706}"/>
          </ac:spMkLst>
        </pc:spChg>
        <pc:spChg chg="mod">
          <ac:chgData name="Catarina Gouveia" userId="284b8c64-bdc2-4764-aa68-2985fcb7668e" providerId="ADAL" clId="{D6304F78-957C-4110-9E11-9A1E237A4233}" dt="2024-03-21T17:57:29.117" v="1381" actId="1037"/>
          <ac:spMkLst>
            <pc:docMk/>
            <pc:sldMk cId="2649517395" sldId="9362"/>
            <ac:spMk id="42" creationId="{57998AEB-EA9E-DE83-1F55-CF56FF9C4709}"/>
          </ac:spMkLst>
        </pc:spChg>
        <pc:spChg chg="add mod">
          <ac:chgData name="Catarina Gouveia" userId="284b8c64-bdc2-4764-aa68-2985fcb7668e" providerId="ADAL" clId="{D6304F78-957C-4110-9E11-9A1E237A4233}" dt="2024-03-28T17:28:12.663" v="23875" actId="1076"/>
          <ac:spMkLst>
            <pc:docMk/>
            <pc:sldMk cId="2649517395" sldId="9362"/>
            <ac:spMk id="45" creationId="{69532384-DEDB-3F5B-3D6F-426B1E8422CE}"/>
          </ac:spMkLst>
        </pc:spChg>
        <pc:spChg chg="mod">
          <ac:chgData name="Catarina Gouveia" userId="284b8c64-bdc2-4764-aa68-2985fcb7668e" providerId="ADAL" clId="{D6304F78-957C-4110-9E11-9A1E237A4233}" dt="2024-03-21T17:56:09.674" v="1360" actId="207"/>
          <ac:spMkLst>
            <pc:docMk/>
            <pc:sldMk cId="2649517395" sldId="9362"/>
            <ac:spMk id="48" creationId="{2EADDB2C-AAB8-C4CE-92F9-D1F68D5E683F}"/>
          </ac:spMkLst>
        </pc:spChg>
        <pc:spChg chg="mod">
          <ac:chgData name="Catarina Gouveia" userId="284b8c64-bdc2-4764-aa68-2985fcb7668e" providerId="ADAL" clId="{D6304F78-957C-4110-9E11-9A1E237A4233}" dt="2024-03-21T17:57:29.117" v="1381" actId="1037"/>
          <ac:spMkLst>
            <pc:docMk/>
            <pc:sldMk cId="2649517395" sldId="9362"/>
            <ac:spMk id="50" creationId="{730B2A74-402B-ADCD-3388-0C505BC89908}"/>
          </ac:spMkLst>
        </pc:spChg>
        <pc:spChg chg="mod">
          <ac:chgData name="Catarina Gouveia" userId="284b8c64-bdc2-4764-aa68-2985fcb7668e" providerId="ADAL" clId="{D6304F78-957C-4110-9E11-9A1E237A4233}" dt="2024-03-28T17:27:14.492" v="23863" actId="1076"/>
          <ac:spMkLst>
            <pc:docMk/>
            <pc:sldMk cId="2649517395" sldId="9362"/>
            <ac:spMk id="55" creationId="{A2D9DD38-9C6F-E46A-31AF-513866A45330}"/>
          </ac:spMkLst>
        </pc:spChg>
        <pc:spChg chg="mod">
          <ac:chgData name="Catarina Gouveia" userId="284b8c64-bdc2-4764-aa68-2985fcb7668e" providerId="ADAL" clId="{D6304F78-957C-4110-9E11-9A1E237A4233}" dt="2024-03-28T17:54:21.554" v="23876" actId="20577"/>
          <ac:spMkLst>
            <pc:docMk/>
            <pc:sldMk cId="2649517395" sldId="9362"/>
            <ac:spMk id="66" creationId="{FAAA4F19-9D61-679A-A92E-EB778F544690}"/>
          </ac:spMkLst>
        </pc:spChg>
        <pc:picChg chg="del">
          <ac:chgData name="Catarina Gouveia" userId="284b8c64-bdc2-4764-aa68-2985fcb7668e" providerId="ADAL" clId="{D6304F78-957C-4110-9E11-9A1E237A4233}" dt="2024-03-28T17:17:38.909" v="23426" actId="478"/>
          <ac:picMkLst>
            <pc:docMk/>
            <pc:sldMk cId="2649517395" sldId="9362"/>
            <ac:picMk id="6" creationId="{F3A96954-9730-B94F-46B6-BF96AA4F2346}"/>
          </ac:picMkLst>
        </pc:picChg>
        <pc:picChg chg="del">
          <ac:chgData name="Catarina Gouveia" userId="284b8c64-bdc2-4764-aa68-2985fcb7668e" providerId="ADAL" clId="{D6304F78-957C-4110-9E11-9A1E237A4233}" dt="2024-03-28T17:19:45.890" v="23529" actId="478"/>
          <ac:picMkLst>
            <pc:docMk/>
            <pc:sldMk cId="2649517395" sldId="9362"/>
            <ac:picMk id="9" creationId="{C6E23564-900A-5B6B-ADDD-EB86C60D61EE}"/>
          </ac:picMkLst>
        </pc:picChg>
        <pc:picChg chg="del">
          <ac:chgData name="Catarina Gouveia" userId="284b8c64-bdc2-4764-aa68-2985fcb7668e" providerId="ADAL" clId="{D6304F78-957C-4110-9E11-9A1E237A4233}" dt="2024-03-28T17:22:06.301" v="23634" actId="478"/>
          <ac:picMkLst>
            <pc:docMk/>
            <pc:sldMk cId="2649517395" sldId="9362"/>
            <ac:picMk id="12" creationId="{9260B519-D555-822C-ED9A-24044FC0AA65}"/>
          </ac:picMkLst>
        </pc:picChg>
        <pc:picChg chg="del mod">
          <ac:chgData name="Catarina Gouveia" userId="284b8c64-bdc2-4764-aa68-2985fcb7668e" providerId="ADAL" clId="{D6304F78-957C-4110-9E11-9A1E237A4233}" dt="2024-03-28T17:24:21.044" v="23751" actId="478"/>
          <ac:picMkLst>
            <pc:docMk/>
            <pc:sldMk cId="2649517395" sldId="9362"/>
            <ac:picMk id="15" creationId="{DFFE4168-3E26-99ED-03BA-56110B07D31B}"/>
          </ac:picMkLst>
        </pc:picChg>
        <pc:picChg chg="del">
          <ac:chgData name="Catarina Gouveia" userId="284b8c64-bdc2-4764-aa68-2985fcb7668e" providerId="ADAL" clId="{D6304F78-957C-4110-9E11-9A1E237A4233}" dt="2024-03-28T17:26:38.040" v="23850" actId="478"/>
          <ac:picMkLst>
            <pc:docMk/>
            <pc:sldMk cId="2649517395" sldId="9362"/>
            <ac:picMk id="18" creationId="{4497119F-355E-FEFC-6D4C-26B95F6E534A}"/>
          </ac:picMkLst>
        </pc:picChg>
        <pc:cxnChg chg="mod">
          <ac:chgData name="Catarina Gouveia" userId="284b8c64-bdc2-4764-aa68-2985fcb7668e" providerId="ADAL" clId="{D6304F78-957C-4110-9E11-9A1E237A4233}" dt="2024-03-28T17:20:13.400" v="23544" actId="1036"/>
          <ac:cxnSpMkLst>
            <pc:docMk/>
            <pc:sldMk cId="2649517395" sldId="9362"/>
            <ac:cxnSpMk id="25" creationId="{53AAC398-5783-682F-3A99-29BC998FB3D2}"/>
          </ac:cxnSpMkLst>
        </pc:cxnChg>
        <pc:cxnChg chg="mod">
          <ac:chgData name="Catarina Gouveia" userId="284b8c64-bdc2-4764-aa68-2985fcb7668e" providerId="ADAL" clId="{D6304F78-957C-4110-9E11-9A1E237A4233}" dt="2024-03-28T17:20:35.618" v="23551" actId="1036"/>
          <ac:cxnSpMkLst>
            <pc:docMk/>
            <pc:sldMk cId="2649517395" sldId="9362"/>
            <ac:cxnSpMk id="34" creationId="{D2857F63-2F0C-B30E-F7C5-821B7C14490D}"/>
          </ac:cxnSpMkLst>
        </pc:cxnChg>
        <pc:cxnChg chg="mod">
          <ac:chgData name="Catarina Gouveia" userId="284b8c64-bdc2-4764-aa68-2985fcb7668e" providerId="ADAL" clId="{D6304F78-957C-4110-9E11-9A1E237A4233}" dt="2024-03-28T17:22:58.358" v="23680" actId="1035"/>
          <ac:cxnSpMkLst>
            <pc:docMk/>
            <pc:sldMk cId="2649517395" sldId="9362"/>
            <ac:cxnSpMk id="43" creationId="{03AF6E14-FB75-B477-8682-30F9FA2B15D9}"/>
          </ac:cxnSpMkLst>
        </pc:cxnChg>
        <pc:cxnChg chg="mod">
          <ac:chgData name="Catarina Gouveia" userId="284b8c64-bdc2-4764-aa68-2985fcb7668e" providerId="ADAL" clId="{D6304F78-957C-4110-9E11-9A1E237A4233}" dt="2024-03-28T17:28:07.907" v="23874" actId="1036"/>
          <ac:cxnSpMkLst>
            <pc:docMk/>
            <pc:sldMk cId="2649517395" sldId="9362"/>
            <ac:cxnSpMk id="51" creationId="{A416FEEA-8F35-9018-BDA4-822FB6D68AD1}"/>
          </ac:cxnSpMkLst>
        </pc:cxnChg>
        <pc:cxnChg chg="mod">
          <ac:chgData name="Catarina Gouveia" userId="284b8c64-bdc2-4764-aa68-2985fcb7668e" providerId="ADAL" clId="{D6304F78-957C-4110-9E11-9A1E237A4233}" dt="2024-03-28T17:28:12.663" v="23875" actId="1076"/>
          <ac:cxnSpMkLst>
            <pc:docMk/>
            <pc:sldMk cId="2649517395" sldId="9362"/>
            <ac:cxnSpMk id="67" creationId="{9F2A62B9-10C5-9016-A81D-EBC1BEE54F5B}"/>
          </ac:cxnSpMkLst>
        </pc:cxnChg>
      </pc:sldChg>
      <pc:sldChg chg="addSp delSp 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2883238014" sldId="9363"/>
        </pc:sldMkLst>
        <pc:spChg chg="mod">
          <ac:chgData name="Catarina Gouveia" userId="284b8c64-bdc2-4764-aa68-2985fcb7668e" providerId="ADAL" clId="{D6304F78-957C-4110-9E11-9A1E237A4233}" dt="2024-03-21T18:26:52.882" v="3286" actId="20577"/>
          <ac:spMkLst>
            <pc:docMk/>
            <pc:sldMk cId="2883238014" sldId="9363"/>
            <ac:spMk id="2" creationId="{B02E7DE6-290E-B2C8-ACA6-A9641A122068}"/>
          </ac:spMkLst>
        </pc:spChg>
        <pc:spChg chg="add">
          <ac:chgData name="Catarina Gouveia" userId="284b8c64-bdc2-4764-aa68-2985fcb7668e" providerId="ADAL" clId="{D6304F78-957C-4110-9E11-9A1E237A4233}" dt="2024-03-21T18:30:53.957" v="3578"/>
          <ac:spMkLst>
            <pc:docMk/>
            <pc:sldMk cId="2883238014" sldId="9363"/>
            <ac:spMk id="3" creationId="{F36A314F-3CF8-DCB7-A06C-2ACCAB224346}"/>
          </ac:spMkLst>
        </pc:spChg>
        <pc:spChg chg="add del mod">
          <ac:chgData name="Catarina Gouveia" userId="284b8c64-bdc2-4764-aa68-2985fcb7668e" providerId="ADAL" clId="{D6304F78-957C-4110-9E11-9A1E237A4233}" dt="2024-03-21T18:32:22.822" v="3610" actId="478"/>
          <ac:spMkLst>
            <pc:docMk/>
            <pc:sldMk cId="2883238014" sldId="9363"/>
            <ac:spMk id="4" creationId="{4134F916-2870-8644-F23D-EDB802AAB7A7}"/>
          </ac:spMkLst>
        </pc:spChg>
        <pc:spChg chg="mod">
          <ac:chgData name="Catarina Gouveia" userId="284b8c64-bdc2-4764-aa68-2985fcb7668e" providerId="ADAL" clId="{D6304F78-957C-4110-9E11-9A1E237A4233}" dt="2024-03-31T16:41:19.158" v="24359" actId="313"/>
          <ac:spMkLst>
            <pc:docMk/>
            <pc:sldMk cId="2883238014" sldId="9363"/>
            <ac:spMk id="10" creationId="{C5B20C12-44F1-1A83-3E08-E6DA570F5D08}"/>
          </ac:spMkLst>
        </pc:sp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1844306170" sldId="9364"/>
        </pc:sldMkLst>
        <pc:spChg chg="mod">
          <ac:chgData name="Catarina Gouveia" userId="284b8c64-bdc2-4764-aa68-2985fcb7668e" providerId="ADAL" clId="{D6304F78-957C-4110-9E11-9A1E237A4233}" dt="2024-03-21T18:45:08.911" v="4562" actId="20577"/>
          <ac:spMkLst>
            <pc:docMk/>
            <pc:sldMk cId="1844306170" sldId="9364"/>
            <ac:spMk id="2" creationId="{3A5F10EF-2936-345A-82BB-DB09314F3B19}"/>
          </ac:spMkLst>
        </pc:spChg>
        <pc:spChg chg="add mod">
          <ac:chgData name="Catarina Gouveia" userId="284b8c64-bdc2-4764-aa68-2985fcb7668e" providerId="ADAL" clId="{D6304F78-957C-4110-9E11-9A1E237A4233}" dt="2024-03-22T08:14:42.842" v="5816" actId="14100"/>
          <ac:spMkLst>
            <pc:docMk/>
            <pc:sldMk cId="1844306170" sldId="9364"/>
            <ac:spMk id="3" creationId="{E978FC51-FA47-29C6-184F-A5BD7DE101D5}"/>
          </ac:spMkLst>
        </pc:spChg>
        <pc:spChg chg="add mod">
          <ac:chgData name="Catarina Gouveia" userId="284b8c64-bdc2-4764-aa68-2985fcb7668e" providerId="ADAL" clId="{D6304F78-957C-4110-9E11-9A1E237A4233}" dt="2024-03-21T18:51:04.465" v="5149" actId="1076"/>
          <ac:spMkLst>
            <pc:docMk/>
            <pc:sldMk cId="1844306170" sldId="9364"/>
            <ac:spMk id="5" creationId="{EF4D39D7-4FDD-03BE-F05A-D904397AC699}"/>
          </ac:spMkLst>
        </pc:spChg>
        <pc:spChg chg="add mod">
          <ac:chgData name="Catarina Gouveia" userId="284b8c64-bdc2-4764-aa68-2985fcb7668e" providerId="ADAL" clId="{D6304F78-957C-4110-9E11-9A1E237A4233}" dt="2024-03-21T18:51:04.465" v="5149" actId="1076"/>
          <ac:spMkLst>
            <pc:docMk/>
            <pc:sldMk cId="1844306170" sldId="9364"/>
            <ac:spMk id="6" creationId="{9BF53493-CBAF-438B-85B4-F11C61392920}"/>
          </ac:spMkLst>
        </pc:spChg>
        <pc:spChg chg="add mod">
          <ac:chgData name="Catarina Gouveia" userId="284b8c64-bdc2-4764-aa68-2985fcb7668e" providerId="ADAL" clId="{D6304F78-957C-4110-9E11-9A1E237A4233}" dt="2024-03-22T08:17:30.418" v="6097" actId="113"/>
          <ac:spMkLst>
            <pc:docMk/>
            <pc:sldMk cId="1844306170" sldId="9364"/>
            <ac:spMk id="7" creationId="{CBB54417-E6C1-532F-04D7-14CCBFA723B8}"/>
          </ac:spMkLst>
        </pc:spChg>
        <pc:spChg chg="mod">
          <ac:chgData name="Catarina Gouveia" userId="284b8c64-bdc2-4764-aa68-2985fcb7668e" providerId="ADAL" clId="{D6304F78-957C-4110-9E11-9A1E237A4233}" dt="2024-03-22T08:24:50.335" v="6693" actId="20577"/>
          <ac:spMkLst>
            <pc:docMk/>
            <pc:sldMk cId="1844306170" sldId="9364"/>
            <ac:spMk id="10" creationId="{5422F0F0-C2B4-C3BE-C505-C25D80E451C5}"/>
          </ac:spMkLst>
        </pc:spChg>
        <pc:picChg chg="del mod">
          <ac:chgData name="Catarina Gouveia" userId="284b8c64-bdc2-4764-aa68-2985fcb7668e" providerId="ADAL" clId="{D6304F78-957C-4110-9E11-9A1E237A4233}" dt="2024-03-21T18:50:05.158" v="5136" actId="478"/>
          <ac:picMkLst>
            <pc:docMk/>
            <pc:sldMk cId="1844306170" sldId="9364"/>
            <ac:picMk id="4" creationId="{21039932-1B44-0392-13C9-915D3B1C56C7}"/>
          </ac:picMkLst>
        </pc:pic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897874952" sldId="9365"/>
        </pc:sldMkLst>
        <pc:spChg chg="mod">
          <ac:chgData name="Catarina Gouveia" userId="284b8c64-bdc2-4764-aa68-2985fcb7668e" providerId="ADAL" clId="{D6304F78-957C-4110-9E11-9A1E237A4233}" dt="2024-03-22T08:06:05.095" v="5177" actId="20577"/>
          <ac:spMkLst>
            <pc:docMk/>
            <pc:sldMk cId="897874952" sldId="9365"/>
            <ac:spMk id="2" creationId="{CE088B37-99E5-68A0-9E6E-B07E5D187186}"/>
          </ac:spMkLst>
        </pc:spChg>
        <pc:spChg chg="add mod">
          <ac:chgData name="Catarina Gouveia" userId="284b8c64-bdc2-4764-aa68-2985fcb7668e" providerId="ADAL" clId="{D6304F78-957C-4110-9E11-9A1E237A4233}" dt="2024-03-22T08:20:20.137" v="6208" actId="20577"/>
          <ac:spMkLst>
            <pc:docMk/>
            <pc:sldMk cId="897874952" sldId="9365"/>
            <ac:spMk id="3" creationId="{F0CA7C26-77A2-7059-0A5C-20425E431FFE}"/>
          </ac:spMkLst>
        </pc:spChg>
        <pc:spChg chg="add mod">
          <ac:chgData name="Catarina Gouveia" userId="284b8c64-bdc2-4764-aa68-2985fcb7668e" providerId="ADAL" clId="{D6304F78-957C-4110-9E11-9A1E237A4233}" dt="2024-03-22T08:19:56.092" v="6181" actId="1076"/>
          <ac:spMkLst>
            <pc:docMk/>
            <pc:sldMk cId="897874952" sldId="9365"/>
            <ac:spMk id="4" creationId="{42A60C5C-6F3A-2362-4B2A-00E1E09C5E44}"/>
          </ac:spMkLst>
        </pc:spChg>
        <pc:spChg chg="add mod">
          <ac:chgData name="Catarina Gouveia" userId="284b8c64-bdc2-4764-aa68-2985fcb7668e" providerId="ADAL" clId="{D6304F78-957C-4110-9E11-9A1E237A4233}" dt="2024-03-22T08:19:56.092" v="6181" actId="1076"/>
          <ac:spMkLst>
            <pc:docMk/>
            <pc:sldMk cId="897874952" sldId="9365"/>
            <ac:spMk id="6" creationId="{734E7DBE-1A3C-0AE2-93B5-B59A324C54CB}"/>
          </ac:spMkLst>
        </pc:spChg>
        <pc:spChg chg="add mod">
          <ac:chgData name="Catarina Gouveia" userId="284b8c64-bdc2-4764-aa68-2985fcb7668e" providerId="ADAL" clId="{D6304F78-957C-4110-9E11-9A1E237A4233}" dt="2024-03-22T08:22:56.442" v="6669" actId="1076"/>
          <ac:spMkLst>
            <pc:docMk/>
            <pc:sldMk cId="897874952" sldId="9365"/>
            <ac:spMk id="7" creationId="{33685CCF-82AF-B8E2-8F00-69559EE0939F}"/>
          </ac:spMkLst>
        </pc:spChg>
        <pc:spChg chg="mod">
          <ac:chgData name="Catarina Gouveia" userId="284b8c64-bdc2-4764-aa68-2985fcb7668e" providerId="ADAL" clId="{D6304F78-957C-4110-9E11-9A1E237A4233}" dt="2024-03-22T08:19:39.495" v="6180" actId="6549"/>
          <ac:spMkLst>
            <pc:docMk/>
            <pc:sldMk cId="897874952" sldId="9365"/>
            <ac:spMk id="10" creationId="{64CCCE4D-2159-0C34-405E-EA76352B345B}"/>
          </ac:spMkLst>
        </pc:spChg>
        <pc:picChg chg="add del mod">
          <ac:chgData name="Catarina Gouveia" userId="284b8c64-bdc2-4764-aa68-2985fcb7668e" providerId="ADAL" clId="{D6304F78-957C-4110-9E11-9A1E237A4233}" dt="2024-03-22T08:13:52.585" v="5803" actId="478"/>
          <ac:picMkLst>
            <pc:docMk/>
            <pc:sldMk cId="897874952" sldId="9365"/>
            <ac:picMk id="5" creationId="{CF1B3A8C-710A-50C9-6991-5443D9292376}"/>
          </ac:picMkLst>
        </pc:picChg>
      </pc:sldChg>
      <pc:sldChg chg="addSp delSp modSp mod modTransition delAnim modAnim">
        <pc:chgData name="Catarina Gouveia" userId="284b8c64-bdc2-4764-aa68-2985fcb7668e" providerId="ADAL" clId="{D6304F78-957C-4110-9E11-9A1E237A4233}" dt="2024-03-31T21:23:51.482" v="26110"/>
        <pc:sldMkLst>
          <pc:docMk/>
          <pc:sldMk cId="1957855167" sldId="9366"/>
        </pc:sldMkLst>
        <pc:spChg chg="mod">
          <ac:chgData name="Catarina Gouveia" userId="284b8c64-bdc2-4764-aa68-2985fcb7668e" providerId="ADAL" clId="{D6304F78-957C-4110-9E11-9A1E237A4233}" dt="2024-03-21T18:32:35.435" v="3630" actId="20577"/>
          <ac:spMkLst>
            <pc:docMk/>
            <pc:sldMk cId="1957855167" sldId="9366"/>
            <ac:spMk id="2" creationId="{71D6D3BC-4878-83B1-5751-CD8A2FEECD1E}"/>
          </ac:spMkLst>
        </pc:spChg>
        <pc:spChg chg="add mod ord">
          <ac:chgData name="Catarina Gouveia" userId="284b8c64-bdc2-4764-aa68-2985fcb7668e" providerId="ADAL" clId="{D6304F78-957C-4110-9E11-9A1E237A4233}" dt="2024-03-21T18:44:12.582" v="4528" actId="1035"/>
          <ac:spMkLst>
            <pc:docMk/>
            <pc:sldMk cId="1957855167" sldId="9366"/>
            <ac:spMk id="3" creationId="{4AB4F3D9-F2AE-E381-F3AB-E1B12B87C63D}"/>
          </ac:spMkLst>
        </pc:spChg>
        <pc:spChg chg="add del">
          <ac:chgData name="Catarina Gouveia" userId="284b8c64-bdc2-4764-aa68-2985fcb7668e" providerId="ADAL" clId="{D6304F78-957C-4110-9E11-9A1E237A4233}" dt="2024-03-22T08:23:41.978" v="6672" actId="22"/>
          <ac:spMkLst>
            <pc:docMk/>
            <pc:sldMk cId="1957855167" sldId="9366"/>
            <ac:spMk id="5" creationId="{C93CB6F9-B8BC-7266-1BCB-86726C6A191D}"/>
          </ac:spMkLst>
        </pc:spChg>
        <pc:spChg chg="add mod">
          <ac:chgData name="Catarina Gouveia" userId="284b8c64-bdc2-4764-aa68-2985fcb7668e" providerId="ADAL" clId="{D6304F78-957C-4110-9E11-9A1E237A4233}" dt="2024-03-22T08:24:10.069" v="6688" actId="1076"/>
          <ac:spMkLst>
            <pc:docMk/>
            <pc:sldMk cId="1957855167" sldId="9366"/>
            <ac:spMk id="8" creationId="{6657110C-1DAE-0378-1194-4F77D27A16C8}"/>
          </ac:spMkLst>
        </pc:spChg>
        <pc:spChg chg="mod">
          <ac:chgData name="Catarina Gouveia" userId="284b8c64-bdc2-4764-aa68-2985fcb7668e" providerId="ADAL" clId="{D6304F78-957C-4110-9E11-9A1E237A4233}" dt="2024-03-22T08:23:21.832" v="6670" actId="6549"/>
          <ac:spMkLst>
            <pc:docMk/>
            <pc:sldMk cId="1957855167" sldId="9366"/>
            <ac:spMk id="10" creationId="{DAB94A33-C4FE-F47B-7156-E1BBE2DDDA63}"/>
          </ac:spMkLst>
        </pc:spChg>
        <pc:spChg chg="mod">
          <ac:chgData name="Catarina Gouveia" userId="284b8c64-bdc2-4764-aa68-2985fcb7668e" providerId="ADAL" clId="{D6304F78-957C-4110-9E11-9A1E237A4233}" dt="2024-03-21T18:44:50.329" v="4540" actId="14100"/>
          <ac:spMkLst>
            <pc:docMk/>
            <pc:sldMk cId="1957855167" sldId="9366"/>
            <ac:spMk id="11" creationId="{EBEB2106-CCFB-DD3E-C2EF-A5FD4A6DEBDD}"/>
          </ac:spMkLst>
        </pc:spChg>
        <pc:spChg chg="mod">
          <ac:chgData name="Catarina Gouveia" userId="284b8c64-bdc2-4764-aa68-2985fcb7668e" providerId="ADAL" clId="{D6304F78-957C-4110-9E11-9A1E237A4233}" dt="2024-03-21T18:44:45.254" v="4539" actId="14100"/>
          <ac:spMkLst>
            <pc:docMk/>
            <pc:sldMk cId="1957855167" sldId="9366"/>
            <ac:spMk id="12" creationId="{1B3166A6-1F83-1D6E-905B-065A50C6C29A}"/>
          </ac:spMkLst>
        </pc:spChg>
        <pc:picChg chg="del">
          <ac:chgData name="Catarina Gouveia" userId="284b8c64-bdc2-4764-aa68-2985fcb7668e" providerId="ADAL" clId="{D6304F78-957C-4110-9E11-9A1E237A4233}" dt="2024-03-21T18:42:03.472" v="4440" actId="478"/>
          <ac:picMkLst>
            <pc:docMk/>
            <pc:sldMk cId="1957855167" sldId="9366"/>
            <ac:picMk id="7" creationId="{E745BB3B-E378-BF88-6EBF-79B2675727AD}"/>
          </ac:picMkLst>
        </pc:picChg>
        <pc:picChg chg="del mod">
          <ac:chgData name="Catarina Gouveia" userId="284b8c64-bdc2-4764-aa68-2985fcb7668e" providerId="ADAL" clId="{D6304F78-957C-4110-9E11-9A1E237A4233}" dt="2024-03-21T18:43:38.407" v="4512" actId="478"/>
          <ac:picMkLst>
            <pc:docMk/>
            <pc:sldMk cId="1957855167" sldId="9366"/>
            <ac:picMk id="9" creationId="{ADAD0DC8-7FC2-9F0D-AB76-48F53942DFFA}"/>
          </ac:picMkLst>
        </pc:picChg>
        <pc:cxnChg chg="add mod">
          <ac:chgData name="Catarina Gouveia" userId="284b8c64-bdc2-4764-aa68-2985fcb7668e" providerId="ADAL" clId="{D6304F78-957C-4110-9E11-9A1E237A4233}" dt="2024-03-22T08:24:29.820" v="6690" actId="1582"/>
          <ac:cxnSpMkLst>
            <pc:docMk/>
            <pc:sldMk cId="1957855167" sldId="9366"/>
            <ac:cxnSpMk id="15" creationId="{C938DDE1-A11F-5EA3-C713-D3F01CD82BC2}"/>
          </ac:cxnSpMkLst>
        </pc:cxnChg>
      </pc:sldChg>
      <pc:sldChg chg="addSp delSp modSp mod modTransition delAnim modAnim modNotesTx">
        <pc:chgData name="Catarina Gouveia" userId="284b8c64-bdc2-4764-aa68-2985fcb7668e" providerId="ADAL" clId="{D6304F78-957C-4110-9E11-9A1E237A4233}" dt="2024-03-31T21:23:51.482" v="26110"/>
        <pc:sldMkLst>
          <pc:docMk/>
          <pc:sldMk cId="932588873" sldId="9367"/>
        </pc:sldMkLst>
        <pc:spChg chg="mod">
          <ac:chgData name="Catarina Gouveia" userId="284b8c64-bdc2-4764-aa68-2985fcb7668e" providerId="ADAL" clId="{D6304F78-957C-4110-9E11-9A1E237A4233}" dt="2024-03-30T12:47:49.248" v="24141" actId="20577"/>
          <ac:spMkLst>
            <pc:docMk/>
            <pc:sldMk cId="932588873" sldId="9367"/>
            <ac:spMk id="2" creationId="{DD29B56E-03E2-9222-BB8C-163747DC1320}"/>
          </ac:spMkLst>
        </pc:spChg>
        <pc:spChg chg="mod">
          <ac:chgData name="Catarina Gouveia" userId="284b8c64-bdc2-4764-aa68-2985fcb7668e" providerId="ADAL" clId="{D6304F78-957C-4110-9E11-9A1E237A4233}" dt="2024-03-22T10:58:53.673" v="9947" actId="20577"/>
          <ac:spMkLst>
            <pc:docMk/>
            <pc:sldMk cId="932588873" sldId="9367"/>
            <ac:spMk id="3" creationId="{5A10CAB2-79D8-74E3-6E61-C2F04B745939}"/>
          </ac:spMkLst>
        </pc:spChg>
        <pc:spChg chg="add del mod">
          <ac:chgData name="Catarina Gouveia" userId="284b8c64-bdc2-4764-aa68-2985fcb7668e" providerId="ADAL" clId="{D6304F78-957C-4110-9E11-9A1E237A4233}" dt="2024-03-22T10:56:53.673" v="9877"/>
          <ac:spMkLst>
            <pc:docMk/>
            <pc:sldMk cId="932588873" sldId="9367"/>
            <ac:spMk id="6" creationId="{9FDAA451-A45E-D023-0709-F89651B8D4F9}"/>
          </ac:spMkLst>
        </pc:spChg>
        <pc:spChg chg="add mod">
          <ac:chgData name="Catarina Gouveia" userId="284b8c64-bdc2-4764-aa68-2985fcb7668e" providerId="ADAL" clId="{D6304F78-957C-4110-9E11-9A1E237A4233}" dt="2024-03-31T16:50:18.587" v="24390" actId="404"/>
          <ac:spMkLst>
            <pc:docMk/>
            <pc:sldMk cId="932588873" sldId="9367"/>
            <ac:spMk id="9" creationId="{F2F98232-8D6E-42D0-B773-16DC49484D91}"/>
          </ac:spMkLst>
        </pc:spChg>
        <pc:spChg chg="add mod">
          <ac:chgData name="Catarina Gouveia" userId="284b8c64-bdc2-4764-aa68-2985fcb7668e" providerId="ADAL" clId="{D6304F78-957C-4110-9E11-9A1E237A4233}" dt="2024-03-31T16:50:35.496" v="24391" actId="20577"/>
          <ac:spMkLst>
            <pc:docMk/>
            <pc:sldMk cId="932588873" sldId="9367"/>
            <ac:spMk id="11" creationId="{144820F4-DA0B-C9D0-F4E2-ED2BFBF5914B}"/>
          </ac:spMkLst>
        </pc:spChg>
        <pc:spChg chg="del">
          <ac:chgData name="Catarina Gouveia" userId="284b8c64-bdc2-4764-aa68-2985fcb7668e" providerId="ADAL" clId="{D6304F78-957C-4110-9E11-9A1E237A4233}" dt="2024-03-22T08:57:37.263" v="7834" actId="478"/>
          <ac:spMkLst>
            <pc:docMk/>
            <pc:sldMk cId="932588873" sldId="9367"/>
            <ac:spMk id="12" creationId="{42EA9C77-7D98-0AE7-00DD-F990E61D1B45}"/>
          </ac:spMkLst>
        </pc:spChg>
        <pc:spChg chg="del mod">
          <ac:chgData name="Catarina Gouveia" userId="284b8c64-bdc2-4764-aa68-2985fcb7668e" providerId="ADAL" clId="{D6304F78-957C-4110-9E11-9A1E237A4233}" dt="2024-03-22T08:57:39.054" v="7836" actId="478"/>
          <ac:spMkLst>
            <pc:docMk/>
            <pc:sldMk cId="932588873" sldId="9367"/>
            <ac:spMk id="16" creationId="{6BF6A7D8-94D8-EDBE-EAF8-A91628DFB82F}"/>
          </ac:spMkLst>
        </pc:spChg>
        <pc:picChg chg="add del mod">
          <ac:chgData name="Catarina Gouveia" userId="284b8c64-bdc2-4764-aa68-2985fcb7668e" providerId="ADAL" clId="{D6304F78-957C-4110-9E11-9A1E237A4233}" dt="2024-03-22T10:19:16.410" v="8374" actId="478"/>
          <ac:picMkLst>
            <pc:docMk/>
            <pc:sldMk cId="932588873" sldId="9367"/>
            <ac:picMk id="7" creationId="{7B74F32A-9E7D-0C17-7C35-8BB2BD37968B}"/>
          </ac:picMkLst>
        </pc:picChg>
        <pc:picChg chg="del">
          <ac:chgData name="Catarina Gouveia" userId="284b8c64-bdc2-4764-aa68-2985fcb7668e" providerId="ADAL" clId="{D6304F78-957C-4110-9E11-9A1E237A4233}" dt="2024-03-22T08:55:35.358" v="7519" actId="478"/>
          <ac:picMkLst>
            <pc:docMk/>
            <pc:sldMk cId="932588873" sldId="9367"/>
            <ac:picMk id="8" creationId="{7B74F32A-9E7D-0C17-7C35-8BB2BD37968B}"/>
          </ac:picMkLst>
        </pc:picChg>
        <pc:picChg chg="del">
          <ac:chgData name="Catarina Gouveia" userId="284b8c64-bdc2-4764-aa68-2985fcb7668e" providerId="ADAL" clId="{D6304F78-957C-4110-9E11-9A1E237A4233}" dt="2024-03-22T08:57:39.614" v="7837" actId="478"/>
          <ac:picMkLst>
            <pc:docMk/>
            <pc:sldMk cId="932588873" sldId="9367"/>
            <ac:picMk id="10" creationId="{73148C4F-A66A-4B22-C784-F0499605D5FC}"/>
          </ac:picMkLst>
        </pc:pic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280191294" sldId="9368"/>
        </pc:sldMkLst>
        <pc:spChg chg="mod">
          <ac:chgData name="Catarina Gouveia" userId="284b8c64-bdc2-4764-aa68-2985fcb7668e" providerId="ADAL" clId="{D6304F78-957C-4110-9E11-9A1E237A4233}" dt="2024-03-22T16:00:21.168" v="15162" actId="20577"/>
          <ac:spMkLst>
            <pc:docMk/>
            <pc:sldMk cId="280191294" sldId="9368"/>
            <ac:spMk id="2" creationId="{48BA5482-79BD-4437-C54C-B8909DE824B0}"/>
          </ac:spMkLst>
        </pc:spChg>
        <pc:spChg chg="mod">
          <ac:chgData name="Catarina Gouveia" userId="284b8c64-bdc2-4764-aa68-2985fcb7668e" providerId="ADAL" clId="{D6304F78-957C-4110-9E11-9A1E237A4233}" dt="2024-03-31T18:26:03.453" v="25014" actId="113"/>
          <ac:spMkLst>
            <pc:docMk/>
            <pc:sldMk cId="280191294" sldId="9368"/>
            <ac:spMk id="4" creationId="{C93B0F0E-86CA-F0C3-0A30-48C4A76246C2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291278881" sldId="9369"/>
        </pc:sldMkLst>
        <pc:spChg chg="mod">
          <ac:chgData name="Catarina Gouveia" userId="284b8c64-bdc2-4764-aa68-2985fcb7668e" providerId="ADAL" clId="{D6304F78-957C-4110-9E11-9A1E237A4233}" dt="2024-03-22T15:47:45.494" v="14492" actId="20577"/>
          <ac:spMkLst>
            <pc:docMk/>
            <pc:sldMk cId="1291278881" sldId="9369"/>
            <ac:spMk id="3" creationId="{BFD6DCEA-D086-2734-1098-56E53EB72520}"/>
          </ac:spMkLst>
        </pc:spChg>
        <pc:picChg chg="mod">
          <ac:chgData name="Catarina Gouveia" userId="284b8c64-bdc2-4764-aa68-2985fcb7668e" providerId="ADAL" clId="{D6304F78-957C-4110-9E11-9A1E237A4233}" dt="2024-03-22T15:43:17.259" v="14116" actId="1076"/>
          <ac:picMkLst>
            <pc:docMk/>
            <pc:sldMk cId="1291278881" sldId="9369"/>
            <ac:picMk id="36" creationId="{7CD721BA-D0DC-76DF-FFA8-80047E11BC37}"/>
          </ac:picMkLst>
        </pc:picChg>
      </pc:sldChg>
      <pc:sldChg chg="addSp delSp modSp mod modTransition delAnim modAnim">
        <pc:chgData name="Catarina Gouveia" userId="284b8c64-bdc2-4764-aa68-2985fcb7668e" providerId="ADAL" clId="{D6304F78-957C-4110-9E11-9A1E237A4233}" dt="2024-04-01T08:50:36.936" v="27150" actId="313"/>
        <pc:sldMkLst>
          <pc:docMk/>
          <pc:sldMk cId="1786083177" sldId="9370"/>
        </pc:sldMkLst>
        <pc:spChg chg="mod">
          <ac:chgData name="Catarina Gouveia" userId="284b8c64-bdc2-4764-aa68-2985fcb7668e" providerId="ADAL" clId="{D6304F78-957C-4110-9E11-9A1E237A4233}" dt="2024-04-01T08:50:36.936" v="27150" actId="313"/>
          <ac:spMkLst>
            <pc:docMk/>
            <pc:sldMk cId="1786083177" sldId="9370"/>
            <ac:spMk id="2" creationId="{5BE71FE9-2098-9216-76D4-06915CAB7830}"/>
          </ac:spMkLst>
        </pc:spChg>
        <pc:spChg chg="mod">
          <ac:chgData name="Catarina Gouveia" userId="284b8c64-bdc2-4764-aa68-2985fcb7668e" providerId="ADAL" clId="{D6304F78-957C-4110-9E11-9A1E237A4233}" dt="2024-03-22T15:48:36.569" v="14669" actId="20577"/>
          <ac:spMkLst>
            <pc:docMk/>
            <pc:sldMk cId="1786083177" sldId="9370"/>
            <ac:spMk id="3" creationId="{B35C9C51-2C21-7B33-B014-4B20DBCB1D81}"/>
          </ac:spMkLst>
        </pc:spChg>
        <pc:spChg chg="add del">
          <ac:chgData name="Catarina Gouveia" userId="284b8c64-bdc2-4764-aa68-2985fcb7668e" providerId="ADAL" clId="{D6304F78-957C-4110-9E11-9A1E237A4233}" dt="2024-03-22T16:05:52.485" v="16176" actId="478"/>
          <ac:spMkLst>
            <pc:docMk/>
            <pc:sldMk cId="1786083177" sldId="9370"/>
            <ac:spMk id="5" creationId="{C43D5245-40DD-4825-C36D-85ED0F84B275}"/>
          </ac:spMkLst>
        </pc:spChg>
        <pc:spChg chg="mod ord">
          <ac:chgData name="Catarina Gouveia" userId="284b8c64-bdc2-4764-aa68-2985fcb7668e" providerId="ADAL" clId="{D6304F78-957C-4110-9E11-9A1E237A4233}" dt="2024-03-31T17:48:14.495" v="24433" actId="20577"/>
          <ac:spMkLst>
            <pc:docMk/>
            <pc:sldMk cId="1786083177" sldId="9370"/>
            <ac:spMk id="15" creationId="{1575E83E-FC75-23C0-F528-B6F5E45D8771}"/>
          </ac:spMkLst>
        </pc:spChg>
        <pc:spChg chg="mod">
          <ac:chgData name="Catarina Gouveia" userId="284b8c64-bdc2-4764-aa68-2985fcb7668e" providerId="ADAL" clId="{D6304F78-957C-4110-9E11-9A1E237A4233}" dt="2024-03-22T15:54:03.959" v="14964" actId="1076"/>
          <ac:spMkLst>
            <pc:docMk/>
            <pc:sldMk cId="1786083177" sldId="9370"/>
            <ac:spMk id="18" creationId="{3BFFCAD5-A5C1-18A9-CA79-4AEC5E5E55CC}"/>
          </ac:spMkLst>
        </pc:spChg>
        <pc:spChg chg="mod ord">
          <ac:chgData name="Catarina Gouveia" userId="284b8c64-bdc2-4764-aa68-2985fcb7668e" providerId="ADAL" clId="{D6304F78-957C-4110-9E11-9A1E237A4233}" dt="2024-03-23T17:32:17.718" v="23162" actId="1038"/>
          <ac:spMkLst>
            <pc:docMk/>
            <pc:sldMk cId="1786083177" sldId="9370"/>
            <ac:spMk id="19" creationId="{47F10874-8FEF-57FC-56F0-B4A5C61A3083}"/>
          </ac:spMkLst>
        </pc:spChg>
        <pc:spChg chg="mod ord">
          <ac:chgData name="Catarina Gouveia" userId="284b8c64-bdc2-4764-aa68-2985fcb7668e" providerId="ADAL" clId="{D6304F78-957C-4110-9E11-9A1E237A4233}" dt="2024-03-23T17:32:24.983" v="23180" actId="1038"/>
          <ac:spMkLst>
            <pc:docMk/>
            <pc:sldMk cId="1786083177" sldId="9370"/>
            <ac:spMk id="20" creationId="{7BE7C404-CF04-79B3-0D3C-679F2D578C7A}"/>
          </ac:spMkLst>
        </pc:spChg>
        <pc:spChg chg="mod ord">
          <ac:chgData name="Catarina Gouveia" userId="284b8c64-bdc2-4764-aa68-2985fcb7668e" providerId="ADAL" clId="{D6304F78-957C-4110-9E11-9A1E237A4233}" dt="2024-03-23T17:33:25.376" v="23218" actId="1036"/>
          <ac:spMkLst>
            <pc:docMk/>
            <pc:sldMk cId="1786083177" sldId="9370"/>
            <ac:spMk id="21" creationId="{62247C27-54A1-CB71-F0B1-1726623935F9}"/>
          </ac:spMkLst>
        </pc:spChg>
        <pc:spChg chg="mod ord">
          <ac:chgData name="Catarina Gouveia" userId="284b8c64-bdc2-4764-aa68-2985fcb7668e" providerId="ADAL" clId="{D6304F78-957C-4110-9E11-9A1E237A4233}" dt="2024-03-23T17:33:45.588" v="23224" actId="1035"/>
          <ac:spMkLst>
            <pc:docMk/>
            <pc:sldMk cId="1786083177" sldId="9370"/>
            <ac:spMk id="22" creationId="{8B7018DB-FF18-F10B-E92D-32418E6D0565}"/>
          </ac:spMkLst>
        </pc:spChg>
        <pc:spChg chg="mod ord">
          <ac:chgData name="Catarina Gouveia" userId="284b8c64-bdc2-4764-aa68-2985fcb7668e" providerId="ADAL" clId="{D6304F78-957C-4110-9E11-9A1E237A4233}" dt="2024-03-23T17:33:52.729" v="23226" actId="1035"/>
          <ac:spMkLst>
            <pc:docMk/>
            <pc:sldMk cId="1786083177" sldId="9370"/>
            <ac:spMk id="23" creationId="{A74FA4DF-2BD5-19C8-D9D1-09D0B680C128}"/>
          </ac:spMkLst>
        </pc:spChg>
        <pc:spChg chg="mod ord">
          <ac:chgData name="Catarina Gouveia" userId="284b8c64-bdc2-4764-aa68-2985fcb7668e" providerId="ADAL" clId="{D6304F78-957C-4110-9E11-9A1E237A4233}" dt="2024-03-23T17:33:44.002" v="23223" actId="1076"/>
          <ac:spMkLst>
            <pc:docMk/>
            <pc:sldMk cId="1786083177" sldId="9370"/>
            <ac:spMk id="24" creationId="{47E49727-13ED-FADD-7E71-69BA4331CA4F}"/>
          </ac:spMkLst>
        </pc:spChg>
        <pc:spChg chg="mod ord">
          <ac:chgData name="Catarina Gouveia" userId="284b8c64-bdc2-4764-aa68-2985fcb7668e" providerId="ADAL" clId="{D6304F78-957C-4110-9E11-9A1E237A4233}" dt="2024-03-23T17:32:36.161" v="23202" actId="1037"/>
          <ac:spMkLst>
            <pc:docMk/>
            <pc:sldMk cId="1786083177" sldId="9370"/>
            <ac:spMk id="25" creationId="{6B95DA88-F2B6-FEF8-F157-6DA8B56A301C}"/>
          </ac:spMkLst>
        </pc:spChg>
        <pc:spChg chg="mod ord">
          <ac:chgData name="Catarina Gouveia" userId="284b8c64-bdc2-4764-aa68-2985fcb7668e" providerId="ADAL" clId="{D6304F78-957C-4110-9E11-9A1E237A4233}" dt="2024-03-23T17:33:58.714" v="23227" actId="1076"/>
          <ac:spMkLst>
            <pc:docMk/>
            <pc:sldMk cId="1786083177" sldId="9370"/>
            <ac:spMk id="26" creationId="{6DEE335D-28C9-6B77-B947-A2B728899C4D}"/>
          </ac:spMkLst>
        </pc:spChg>
        <pc:picChg chg="add mod">
          <ac:chgData name="Catarina Gouveia" userId="284b8c64-bdc2-4764-aa68-2985fcb7668e" providerId="ADAL" clId="{D6304F78-957C-4110-9E11-9A1E237A4233}" dt="2024-03-23T17:24:42.906" v="22944" actId="14100"/>
          <ac:picMkLst>
            <pc:docMk/>
            <pc:sldMk cId="1786083177" sldId="9370"/>
            <ac:picMk id="7" creationId="{AF0E0886-8E40-8A7D-7AE4-B10D72BD0741}"/>
          </ac:picMkLst>
        </pc:picChg>
        <pc:picChg chg="del mod">
          <ac:chgData name="Catarina Gouveia" userId="284b8c64-bdc2-4764-aa68-2985fcb7668e" providerId="ADAL" clId="{D6304F78-957C-4110-9E11-9A1E237A4233}" dt="2024-03-23T17:24:33.275" v="22939" actId="478"/>
          <ac:picMkLst>
            <pc:docMk/>
            <pc:sldMk cId="1786083177" sldId="9370"/>
            <ac:picMk id="8" creationId="{712A6597-675C-0269-CE8A-8D120AAF74EC}"/>
          </ac:picMkLst>
        </pc:picChg>
        <pc:picChg chg="del mod">
          <ac:chgData name="Catarina Gouveia" userId="284b8c64-bdc2-4764-aa68-2985fcb7668e" providerId="ADAL" clId="{D6304F78-957C-4110-9E11-9A1E237A4233}" dt="2024-03-23T17:25:07.809" v="22945" actId="478"/>
          <ac:picMkLst>
            <pc:docMk/>
            <pc:sldMk cId="1786083177" sldId="9370"/>
            <ac:picMk id="10" creationId="{9916032F-710D-DA2B-D1C4-CC745F012373}"/>
          </ac:picMkLst>
        </pc:picChg>
        <pc:picChg chg="add mod">
          <ac:chgData name="Catarina Gouveia" userId="284b8c64-bdc2-4764-aa68-2985fcb7668e" providerId="ADAL" clId="{D6304F78-957C-4110-9E11-9A1E237A4233}" dt="2024-03-23T17:25:18.962" v="22949" actId="1076"/>
          <ac:picMkLst>
            <pc:docMk/>
            <pc:sldMk cId="1786083177" sldId="9370"/>
            <ac:picMk id="11" creationId="{92B6F2A1-B8C2-4166-1F68-47A4E8F87971}"/>
          </ac:picMkLst>
        </pc:picChg>
        <pc:picChg chg="del mod">
          <ac:chgData name="Catarina Gouveia" userId="284b8c64-bdc2-4764-aa68-2985fcb7668e" providerId="ADAL" clId="{D6304F78-957C-4110-9E11-9A1E237A4233}" dt="2024-03-23T17:26:43.040" v="22966" actId="478"/>
          <ac:picMkLst>
            <pc:docMk/>
            <pc:sldMk cId="1786083177" sldId="9370"/>
            <ac:picMk id="12" creationId="{DEE400D3-DC16-ACF9-3B5D-79031D0FB2DB}"/>
          </ac:picMkLst>
        </pc:picChg>
        <pc:picChg chg="add mod ord">
          <ac:chgData name="Catarina Gouveia" userId="284b8c64-bdc2-4764-aa68-2985fcb7668e" providerId="ADAL" clId="{D6304F78-957C-4110-9E11-9A1E237A4233}" dt="2024-03-23T17:35:25.735" v="23247" actId="167"/>
          <ac:picMkLst>
            <pc:docMk/>
            <pc:sldMk cId="1786083177" sldId="9370"/>
            <ac:picMk id="14" creationId="{963F8581-AD51-AF85-09CE-9A4C82DE0FC0}"/>
          </ac:picMkLst>
        </pc:picChg>
        <pc:picChg chg="add del mod">
          <ac:chgData name="Catarina Gouveia" userId="284b8c64-bdc2-4764-aa68-2985fcb7668e" providerId="ADAL" clId="{D6304F78-957C-4110-9E11-9A1E237A4233}" dt="2024-03-23T17:27:38.192" v="22974" actId="478"/>
          <ac:picMkLst>
            <pc:docMk/>
            <pc:sldMk cId="1786083177" sldId="9370"/>
            <ac:picMk id="17" creationId="{358D3C99-142F-245A-AF00-F109E9BA5701}"/>
          </ac:picMkLst>
        </pc:picChg>
        <pc:picChg chg="add mod ord modCrop">
          <ac:chgData name="Catarina Gouveia" userId="284b8c64-bdc2-4764-aa68-2985fcb7668e" providerId="ADAL" clId="{D6304F78-957C-4110-9E11-9A1E237A4233}" dt="2024-03-23T17:29:59.324" v="23126" actId="167"/>
          <ac:picMkLst>
            <pc:docMk/>
            <pc:sldMk cId="1786083177" sldId="9370"/>
            <ac:picMk id="28" creationId="{006E2526-4452-01B5-1359-60822E2B7BA0}"/>
          </ac:picMkLst>
        </pc:picChg>
      </pc:sldChg>
      <pc:sldChg chg="addSp delSp modSp mod modTransition delAnim modAnim modNotesTx">
        <pc:chgData name="Catarina Gouveia" userId="284b8c64-bdc2-4764-aa68-2985fcb7668e" providerId="ADAL" clId="{D6304F78-957C-4110-9E11-9A1E237A4233}" dt="2024-03-31T21:23:51.482" v="26110"/>
        <pc:sldMkLst>
          <pc:docMk/>
          <pc:sldMk cId="906295563" sldId="9371"/>
        </pc:sldMkLst>
        <pc:spChg chg="mod">
          <ac:chgData name="Catarina Gouveia" userId="284b8c64-bdc2-4764-aa68-2985fcb7668e" providerId="ADAL" clId="{D6304F78-957C-4110-9E11-9A1E237A4233}" dt="2024-03-22T16:06:06.389" v="16204" actId="6549"/>
          <ac:spMkLst>
            <pc:docMk/>
            <pc:sldMk cId="906295563" sldId="9371"/>
            <ac:spMk id="2" creationId="{91D27768-0D41-8011-E32E-6DF8AC88FB34}"/>
          </ac:spMkLst>
        </pc:spChg>
        <pc:spChg chg="add del mod">
          <ac:chgData name="Catarina Gouveia" userId="284b8c64-bdc2-4764-aa68-2985fcb7668e" providerId="ADAL" clId="{D6304F78-957C-4110-9E11-9A1E237A4233}" dt="2024-03-31T18:10:53.915" v="24531" actId="22"/>
          <ac:spMkLst>
            <pc:docMk/>
            <pc:sldMk cId="906295563" sldId="9371"/>
            <ac:spMk id="4" creationId="{6DF5F1DA-E898-AD7F-C164-AD57142454B6}"/>
          </ac:spMkLst>
        </pc:spChg>
        <pc:spChg chg="mod">
          <ac:chgData name="Catarina Gouveia" userId="284b8c64-bdc2-4764-aa68-2985fcb7668e" providerId="ADAL" clId="{D6304F78-957C-4110-9E11-9A1E237A4233}" dt="2024-03-31T18:24:24.804" v="24944" actId="1036"/>
          <ac:spMkLst>
            <pc:docMk/>
            <pc:sldMk cId="906295563" sldId="9371"/>
            <ac:spMk id="6" creationId="{2B5551F7-F684-728F-322D-C130025C8C71}"/>
          </ac:spMkLst>
        </pc:spChg>
        <pc:spChg chg="add mod">
          <ac:chgData name="Catarina Gouveia" userId="284b8c64-bdc2-4764-aa68-2985fcb7668e" providerId="ADAL" clId="{D6304F78-957C-4110-9E11-9A1E237A4233}" dt="2024-03-31T18:24:24.804" v="24944" actId="1036"/>
          <ac:spMkLst>
            <pc:docMk/>
            <pc:sldMk cId="906295563" sldId="9371"/>
            <ac:spMk id="8" creationId="{861C96AB-43B2-533D-3A15-347E2C82BEC6}"/>
          </ac:spMkLst>
        </pc:spChg>
        <pc:spChg chg="mod">
          <ac:chgData name="Catarina Gouveia" userId="284b8c64-bdc2-4764-aa68-2985fcb7668e" providerId="ADAL" clId="{D6304F78-957C-4110-9E11-9A1E237A4233}" dt="2024-03-31T18:24:24.804" v="24944" actId="1036"/>
          <ac:spMkLst>
            <pc:docMk/>
            <pc:sldMk cId="906295563" sldId="9371"/>
            <ac:spMk id="10" creationId="{6C8064CC-258A-662E-090F-BE1448B57C27}"/>
          </ac:spMkLst>
        </pc:spChg>
        <pc:spChg chg="add del mod">
          <ac:chgData name="Catarina Gouveia" userId="284b8c64-bdc2-4764-aa68-2985fcb7668e" providerId="ADAL" clId="{D6304F78-957C-4110-9E11-9A1E237A4233}" dt="2024-03-31T18:13:47.297" v="24607" actId="478"/>
          <ac:spMkLst>
            <pc:docMk/>
            <pc:sldMk cId="906295563" sldId="9371"/>
            <ac:spMk id="13" creationId="{43781272-AE83-633D-57C9-D23E9BB8F7D0}"/>
          </ac:spMkLst>
        </pc:spChg>
        <pc:spChg chg="add del mod">
          <ac:chgData name="Catarina Gouveia" userId="284b8c64-bdc2-4764-aa68-2985fcb7668e" providerId="ADAL" clId="{D6304F78-957C-4110-9E11-9A1E237A4233}" dt="2024-03-31T18:13:45.608" v="24604" actId="478"/>
          <ac:spMkLst>
            <pc:docMk/>
            <pc:sldMk cId="906295563" sldId="9371"/>
            <ac:spMk id="14" creationId="{F2FA822B-BE99-B0B3-9AF0-F4734AF57B6F}"/>
          </ac:spMkLst>
        </pc:spChg>
        <pc:spChg chg="add mod">
          <ac:chgData name="Catarina Gouveia" userId="284b8c64-bdc2-4764-aa68-2985fcb7668e" providerId="ADAL" clId="{D6304F78-957C-4110-9E11-9A1E237A4233}" dt="2024-03-31T18:49:50.275" v="25390" actId="1076"/>
          <ac:spMkLst>
            <pc:docMk/>
            <pc:sldMk cId="906295563" sldId="9371"/>
            <ac:spMk id="16" creationId="{CEFFA080-3145-87DE-8E1D-1EF08259745D}"/>
          </ac:spMkLst>
        </pc:spChg>
        <pc:spChg chg="mod">
          <ac:chgData name="Catarina Gouveia" userId="284b8c64-bdc2-4764-aa68-2985fcb7668e" providerId="ADAL" clId="{D6304F78-957C-4110-9E11-9A1E237A4233}" dt="2024-03-31T18:11:15.282" v="24565" actId="1035"/>
          <ac:spMkLst>
            <pc:docMk/>
            <pc:sldMk cId="906295563" sldId="9371"/>
            <ac:spMk id="17" creationId="{01D3B84D-3264-B7FE-BC32-08034C232364}"/>
          </ac:spMkLst>
        </pc:spChg>
        <pc:spChg chg="del mod">
          <ac:chgData name="Catarina Gouveia" userId="284b8c64-bdc2-4764-aa68-2985fcb7668e" providerId="ADAL" clId="{D6304F78-957C-4110-9E11-9A1E237A4233}" dt="2024-03-31T18:13:43.941" v="24602" actId="478"/>
          <ac:spMkLst>
            <pc:docMk/>
            <pc:sldMk cId="906295563" sldId="9371"/>
            <ac:spMk id="22" creationId="{996425F0-5E62-FDE3-3C6B-409E8FF9D6F2}"/>
          </ac:spMkLst>
        </pc:spChg>
        <pc:spChg chg="del mod">
          <ac:chgData name="Catarina Gouveia" userId="284b8c64-bdc2-4764-aa68-2985fcb7668e" providerId="ADAL" clId="{D6304F78-957C-4110-9E11-9A1E237A4233}" dt="2024-03-31T18:13:47.959" v="24608" actId="478"/>
          <ac:spMkLst>
            <pc:docMk/>
            <pc:sldMk cId="906295563" sldId="9371"/>
            <ac:spMk id="23" creationId="{56967719-BABC-3EC6-910E-ACB804B17847}"/>
          </ac:spMkLst>
        </pc:spChg>
        <pc:spChg chg="del mod">
          <ac:chgData name="Catarina Gouveia" userId="284b8c64-bdc2-4764-aa68-2985fcb7668e" providerId="ADAL" clId="{D6304F78-957C-4110-9E11-9A1E237A4233}" dt="2024-03-31T18:13:46.195" v="24605" actId="478"/>
          <ac:spMkLst>
            <pc:docMk/>
            <pc:sldMk cId="906295563" sldId="9371"/>
            <ac:spMk id="24" creationId="{A6446AF3-F859-DA81-D60D-F9D595363E51}"/>
          </ac:spMkLst>
        </pc:spChg>
        <pc:spChg chg="del mod">
          <ac:chgData name="Catarina Gouveia" userId="284b8c64-bdc2-4764-aa68-2985fcb7668e" providerId="ADAL" clId="{D6304F78-957C-4110-9E11-9A1E237A4233}" dt="2024-03-31T18:13:46.759" v="24606" actId="478"/>
          <ac:spMkLst>
            <pc:docMk/>
            <pc:sldMk cId="906295563" sldId="9371"/>
            <ac:spMk id="25" creationId="{CA938FF6-A09F-983C-AE6E-054C97C00F7F}"/>
          </ac:spMkLst>
        </pc:spChg>
        <pc:spChg chg="del mod">
          <ac:chgData name="Catarina Gouveia" userId="284b8c64-bdc2-4764-aa68-2985fcb7668e" providerId="ADAL" clId="{D6304F78-957C-4110-9E11-9A1E237A4233}" dt="2024-03-31T18:13:44.992" v="24603" actId="478"/>
          <ac:spMkLst>
            <pc:docMk/>
            <pc:sldMk cId="906295563" sldId="9371"/>
            <ac:spMk id="26" creationId="{FC7E1F50-CBEB-BAB6-7DCD-68A5066BFCB7}"/>
          </ac:spMkLst>
        </pc:spChg>
        <pc:spChg chg="del mod">
          <ac:chgData name="Catarina Gouveia" userId="284b8c64-bdc2-4764-aa68-2985fcb7668e" providerId="ADAL" clId="{D6304F78-957C-4110-9E11-9A1E237A4233}" dt="2024-03-31T18:13:40.009" v="24600" actId="478"/>
          <ac:spMkLst>
            <pc:docMk/>
            <pc:sldMk cId="906295563" sldId="9371"/>
            <ac:spMk id="27" creationId="{0449BE8A-ACAD-0634-B892-09F6329B5D96}"/>
          </ac:spMkLst>
        </pc:spChg>
        <pc:spChg chg="del mod">
          <ac:chgData name="Catarina Gouveia" userId="284b8c64-bdc2-4764-aa68-2985fcb7668e" providerId="ADAL" clId="{D6304F78-957C-4110-9E11-9A1E237A4233}" dt="2024-03-31T18:13:26.259" v="24592" actId="478"/>
          <ac:spMkLst>
            <pc:docMk/>
            <pc:sldMk cId="906295563" sldId="9371"/>
            <ac:spMk id="28" creationId="{09768796-89DD-4E57-92E7-C915CAA20691}"/>
          </ac:spMkLst>
        </pc:spChg>
        <pc:spChg chg="del mod">
          <ac:chgData name="Catarina Gouveia" userId="284b8c64-bdc2-4764-aa68-2985fcb7668e" providerId="ADAL" clId="{D6304F78-957C-4110-9E11-9A1E237A4233}" dt="2024-03-31T18:13:38.429" v="24599" actId="478"/>
          <ac:spMkLst>
            <pc:docMk/>
            <pc:sldMk cId="906295563" sldId="9371"/>
            <ac:spMk id="29" creationId="{E7750E1F-97D3-655F-CD5D-911EACCF7CE9}"/>
          </ac:spMkLst>
        </pc:spChg>
        <pc:spChg chg="del mod">
          <ac:chgData name="Catarina Gouveia" userId="284b8c64-bdc2-4764-aa68-2985fcb7668e" providerId="ADAL" clId="{D6304F78-957C-4110-9E11-9A1E237A4233}" dt="2024-03-31T18:13:36.537" v="24597" actId="478"/>
          <ac:spMkLst>
            <pc:docMk/>
            <pc:sldMk cId="906295563" sldId="9371"/>
            <ac:spMk id="30" creationId="{1B208EC0-DB6B-FE89-8922-C3DE36BF759E}"/>
          </ac:spMkLst>
        </pc:spChg>
        <pc:spChg chg="del mod">
          <ac:chgData name="Catarina Gouveia" userId="284b8c64-bdc2-4764-aa68-2985fcb7668e" providerId="ADAL" clId="{D6304F78-957C-4110-9E11-9A1E237A4233}" dt="2024-03-31T18:13:41.963" v="24601" actId="478"/>
          <ac:spMkLst>
            <pc:docMk/>
            <pc:sldMk cId="906295563" sldId="9371"/>
            <ac:spMk id="31" creationId="{98195602-6FBB-7D07-7930-86A27A7B2661}"/>
          </ac:spMkLst>
        </pc:spChg>
        <pc:spChg chg="del mod">
          <ac:chgData name="Catarina Gouveia" userId="284b8c64-bdc2-4764-aa68-2985fcb7668e" providerId="ADAL" clId="{D6304F78-957C-4110-9E11-9A1E237A4233}" dt="2024-03-31T18:13:37.592" v="24598" actId="478"/>
          <ac:spMkLst>
            <pc:docMk/>
            <pc:sldMk cId="906295563" sldId="9371"/>
            <ac:spMk id="33" creationId="{93DEDB14-8D93-DAAF-761C-0FFE3FD6AC8E}"/>
          </ac:spMkLst>
        </pc:spChg>
        <pc:spChg chg="del mod">
          <ac:chgData name="Catarina Gouveia" userId="284b8c64-bdc2-4764-aa68-2985fcb7668e" providerId="ADAL" clId="{D6304F78-957C-4110-9E11-9A1E237A4233}" dt="2024-03-31T18:13:25.426" v="24591" actId="478"/>
          <ac:spMkLst>
            <pc:docMk/>
            <pc:sldMk cId="906295563" sldId="9371"/>
            <ac:spMk id="34" creationId="{88BFE376-E2BA-F1E9-879E-93B61E527B3C}"/>
          </ac:spMkLst>
        </pc:spChg>
        <pc:spChg chg="del mod">
          <ac:chgData name="Catarina Gouveia" userId="284b8c64-bdc2-4764-aa68-2985fcb7668e" providerId="ADAL" clId="{D6304F78-957C-4110-9E11-9A1E237A4233}" dt="2024-03-31T18:13:23.477" v="24590" actId="478"/>
          <ac:spMkLst>
            <pc:docMk/>
            <pc:sldMk cId="906295563" sldId="9371"/>
            <ac:spMk id="35" creationId="{4940ED43-3788-E741-3D41-72DB1383A90A}"/>
          </ac:spMkLst>
        </pc:spChg>
        <pc:picChg chg="del">
          <ac:chgData name="Catarina Gouveia" userId="284b8c64-bdc2-4764-aa68-2985fcb7668e" providerId="ADAL" clId="{D6304F78-957C-4110-9E11-9A1E237A4233}" dt="2024-03-23T17:38:18.692" v="23262" actId="478"/>
          <ac:picMkLst>
            <pc:docMk/>
            <pc:sldMk cId="906295563" sldId="9371"/>
            <ac:picMk id="5" creationId="{A43CCCF8-F9DF-FBF4-941E-18FC940EE1BE}"/>
          </ac:picMkLst>
        </pc:picChg>
        <pc:picChg chg="add mod ord">
          <ac:chgData name="Catarina Gouveia" userId="284b8c64-bdc2-4764-aa68-2985fcb7668e" providerId="ADAL" clId="{D6304F78-957C-4110-9E11-9A1E237A4233}" dt="2024-03-31T18:24:24.804" v="24944" actId="1036"/>
          <ac:picMkLst>
            <pc:docMk/>
            <pc:sldMk cId="906295563" sldId="9371"/>
            <ac:picMk id="12" creationId="{F7D4ADC4-B56A-A67A-8C62-4CA778C907B7}"/>
          </ac:picMkLst>
        </pc:picChg>
        <pc:cxnChg chg="mod">
          <ac:chgData name="Catarina Gouveia" userId="284b8c64-bdc2-4764-aa68-2985fcb7668e" providerId="ADAL" clId="{D6304F78-957C-4110-9E11-9A1E237A4233}" dt="2024-03-31T18:24:24.804" v="24944" actId="1036"/>
          <ac:cxnSpMkLst>
            <pc:docMk/>
            <pc:sldMk cId="906295563" sldId="9371"/>
            <ac:cxnSpMk id="7" creationId="{003EAF97-51C6-B934-FB3E-066E7A655BD1}"/>
          </ac:cxnSpMkLst>
        </pc:cxnChg>
        <pc:cxnChg chg="mod">
          <ac:chgData name="Catarina Gouveia" userId="284b8c64-bdc2-4764-aa68-2985fcb7668e" providerId="ADAL" clId="{D6304F78-957C-4110-9E11-9A1E237A4233}" dt="2024-03-31T18:24:24.804" v="24944" actId="1036"/>
          <ac:cxnSpMkLst>
            <pc:docMk/>
            <pc:sldMk cId="906295563" sldId="9371"/>
            <ac:cxnSpMk id="11" creationId="{E7DFFFFB-B9E2-1D73-5FD5-93516CEB4F15}"/>
          </ac:cxnSpMkLst>
        </pc:cxnChg>
      </pc:sldChg>
      <pc:sldChg chg="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3502060188" sldId="9372"/>
        </pc:sldMkLst>
        <pc:spChg chg="mod">
          <ac:chgData name="Catarina Gouveia" userId="284b8c64-bdc2-4764-aa68-2985fcb7668e" providerId="ADAL" clId="{D6304F78-957C-4110-9E11-9A1E237A4233}" dt="2024-03-22T16:12:25.334" v="16867" actId="6549"/>
          <ac:spMkLst>
            <pc:docMk/>
            <pc:sldMk cId="3502060188" sldId="9372"/>
            <ac:spMk id="2" creationId="{6B831BA3-FF7C-F8CE-72F2-28B9C9CAFC72}"/>
          </ac:spMkLst>
        </pc:spChg>
        <pc:spChg chg="mod">
          <ac:chgData name="Catarina Gouveia" userId="284b8c64-bdc2-4764-aa68-2985fcb7668e" providerId="ADAL" clId="{D6304F78-957C-4110-9E11-9A1E237A4233}" dt="2024-03-22T16:14:57.275" v="16939" actId="113"/>
          <ac:spMkLst>
            <pc:docMk/>
            <pc:sldMk cId="3502060188" sldId="9372"/>
            <ac:spMk id="8" creationId="{18F76F4D-FE20-BF43-3AB5-5B2CF65190B4}"/>
          </ac:spMkLst>
        </pc:spChg>
        <pc:spChg chg="mod">
          <ac:chgData name="Catarina Gouveia" userId="284b8c64-bdc2-4764-aa68-2985fcb7668e" providerId="ADAL" clId="{D6304F78-957C-4110-9E11-9A1E237A4233}" dt="2024-03-30T17:58:33.631" v="24168" actId="114"/>
          <ac:spMkLst>
            <pc:docMk/>
            <pc:sldMk cId="3502060188" sldId="9372"/>
            <ac:spMk id="9" creationId="{1D726929-8625-8171-8A90-02B84BD4D75F}"/>
          </ac:spMkLst>
        </pc:spChg>
      </pc:sldChg>
      <pc:sldChg chg="addSp delSp 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224847212" sldId="9373"/>
        </pc:sldMkLst>
        <pc:spChg chg="mod">
          <ac:chgData name="Catarina Gouveia" userId="284b8c64-bdc2-4764-aa68-2985fcb7668e" providerId="ADAL" clId="{D6304F78-957C-4110-9E11-9A1E237A4233}" dt="2024-03-22T16:14:27.989" v="16932"/>
          <ac:spMkLst>
            <pc:docMk/>
            <pc:sldMk cId="1224847212" sldId="9373"/>
            <ac:spMk id="2" creationId="{0138E6EB-53C2-3DF5-C75A-D5019BA772D0}"/>
          </ac:spMkLst>
        </pc:spChg>
        <pc:graphicFrameChg chg="mod modGraphic">
          <ac:chgData name="Catarina Gouveia" userId="284b8c64-bdc2-4764-aa68-2985fcb7668e" providerId="ADAL" clId="{D6304F78-957C-4110-9E11-9A1E237A4233}" dt="2024-03-31T20:00:16.583" v="25463"/>
          <ac:graphicFrameMkLst>
            <pc:docMk/>
            <pc:sldMk cId="1224847212" sldId="9373"/>
            <ac:graphicFrameMk id="5" creationId="{04FB7B8E-74EF-741D-6006-B984B44BFA66}"/>
          </ac:graphicFrameMkLst>
        </pc:graphicFrameChg>
        <pc:picChg chg="add del">
          <ac:chgData name="Catarina Gouveia" userId="284b8c64-bdc2-4764-aa68-2985fcb7668e" providerId="ADAL" clId="{D6304F78-957C-4110-9E11-9A1E237A4233}" dt="2024-03-31T19:58:40.280" v="25437" actId="478"/>
          <ac:picMkLst>
            <pc:docMk/>
            <pc:sldMk cId="1224847212" sldId="9373"/>
            <ac:picMk id="6" creationId="{30AB279E-093B-B7E8-6F87-0A9E86FE4349}"/>
          </ac:picMkLst>
        </pc:picChg>
        <pc:picChg chg="add del mod">
          <ac:chgData name="Catarina Gouveia" userId="284b8c64-bdc2-4764-aa68-2985fcb7668e" providerId="ADAL" clId="{D6304F78-957C-4110-9E11-9A1E237A4233}" dt="2024-03-31T19:57:56.724" v="25435" actId="22"/>
          <ac:picMkLst>
            <pc:docMk/>
            <pc:sldMk cId="1224847212" sldId="9373"/>
            <ac:picMk id="7" creationId="{4A988A9E-56F6-4570-6F37-40759C6D222C}"/>
          </ac:picMkLst>
        </pc:picChg>
        <pc:picChg chg="add del mod">
          <ac:chgData name="Catarina Gouveia" userId="284b8c64-bdc2-4764-aa68-2985fcb7668e" providerId="ADAL" clId="{D6304F78-957C-4110-9E11-9A1E237A4233}" dt="2024-03-31T19:57:53.683" v="25431" actId="22"/>
          <ac:picMkLst>
            <pc:docMk/>
            <pc:sldMk cId="1224847212" sldId="9373"/>
            <ac:picMk id="9" creationId="{CAD0781E-5FB1-4D87-20B0-29BA3FB46559}"/>
          </ac:picMkLst>
        </pc:picChg>
        <pc:picChg chg="add del mod">
          <ac:chgData name="Catarina Gouveia" userId="284b8c64-bdc2-4764-aa68-2985fcb7668e" providerId="ADAL" clId="{D6304F78-957C-4110-9E11-9A1E237A4233}" dt="2024-03-31T20:01:13.945" v="25464" actId="478"/>
          <ac:picMkLst>
            <pc:docMk/>
            <pc:sldMk cId="1224847212" sldId="9373"/>
            <ac:picMk id="11" creationId="{8AE887AD-F360-9801-F85E-4FDA8E1D7E81}"/>
          </ac:picMkLst>
        </pc:picChg>
        <pc:picChg chg="add mod">
          <ac:chgData name="Catarina Gouveia" userId="284b8c64-bdc2-4764-aa68-2985fcb7668e" providerId="ADAL" clId="{D6304F78-957C-4110-9E11-9A1E237A4233}" dt="2024-03-31T20:01:36.714" v="25478" actId="1038"/>
          <ac:picMkLst>
            <pc:docMk/>
            <pc:sldMk cId="1224847212" sldId="9373"/>
            <ac:picMk id="13" creationId="{22A38238-3C9A-2BDE-4D94-38F6A7E117D7}"/>
          </ac:picMkLst>
        </pc:picChg>
      </pc:sldChg>
      <pc:sldChg chg="addSp delSp modSp mod modTransition modNotesTx">
        <pc:chgData name="Catarina Gouveia" userId="284b8c64-bdc2-4764-aa68-2985fcb7668e" providerId="ADAL" clId="{D6304F78-957C-4110-9E11-9A1E237A4233}" dt="2024-04-01T14:59:14.833" v="27158" actId="20577"/>
        <pc:sldMkLst>
          <pc:docMk/>
          <pc:sldMk cId="3735367116" sldId="9374"/>
        </pc:sldMkLst>
        <pc:spChg chg="mod">
          <ac:chgData name="Catarina Gouveia" userId="284b8c64-bdc2-4764-aa68-2985fcb7668e" providerId="ADAL" clId="{D6304F78-957C-4110-9E11-9A1E237A4233}" dt="2024-03-22T16:16:53.617" v="16991" actId="20577"/>
          <ac:spMkLst>
            <pc:docMk/>
            <pc:sldMk cId="3735367116" sldId="9374"/>
            <ac:spMk id="2" creationId="{B1F6BCBF-0770-6811-911B-801541F977C0}"/>
          </ac:spMkLst>
        </pc:spChg>
        <pc:spChg chg="add mod">
          <ac:chgData name="Catarina Gouveia" userId="284b8c64-bdc2-4764-aa68-2985fcb7668e" providerId="ADAL" clId="{D6304F78-957C-4110-9E11-9A1E237A4233}" dt="2024-03-22T16:30:02.811" v="17028"/>
          <ac:spMkLst>
            <pc:docMk/>
            <pc:sldMk cId="3735367116" sldId="9374"/>
            <ac:spMk id="10" creationId="{42455594-1AF6-C31C-1B27-6F8CECFAB86F}"/>
          </ac:spMkLst>
        </pc:spChg>
        <pc:spChg chg="mod">
          <ac:chgData name="Catarina Gouveia" userId="284b8c64-bdc2-4764-aa68-2985fcb7668e" providerId="ADAL" clId="{D6304F78-957C-4110-9E11-9A1E237A4233}" dt="2024-03-31T20:49:35.005" v="25552" actId="20577"/>
          <ac:spMkLst>
            <pc:docMk/>
            <pc:sldMk cId="3735367116" sldId="9374"/>
            <ac:spMk id="11" creationId="{79F87BDE-2D62-89E9-5894-094332970D1F}"/>
          </ac:spMkLst>
        </pc:spChg>
        <pc:spChg chg="mod">
          <ac:chgData name="Catarina Gouveia" userId="284b8c64-bdc2-4764-aa68-2985fcb7668e" providerId="ADAL" clId="{D6304F78-957C-4110-9E11-9A1E237A4233}" dt="2024-03-22T16:25:39.161" v="17022" actId="113"/>
          <ac:spMkLst>
            <pc:docMk/>
            <pc:sldMk cId="3735367116" sldId="9374"/>
            <ac:spMk id="12" creationId="{1D3D7D92-DB97-BC41-0707-53F514E4CC09}"/>
          </ac:spMkLst>
        </pc:spChg>
        <pc:spChg chg="del mod">
          <ac:chgData name="Catarina Gouveia" userId="284b8c64-bdc2-4764-aa68-2985fcb7668e" providerId="ADAL" clId="{D6304F78-957C-4110-9E11-9A1E237A4233}" dt="2024-03-22T16:30:54.031" v="17042" actId="478"/>
          <ac:spMkLst>
            <pc:docMk/>
            <pc:sldMk cId="3735367116" sldId="9374"/>
            <ac:spMk id="13" creationId="{43BB133E-4C82-DEDA-13A1-012365E3E69B}"/>
          </ac:spMkLst>
        </pc:spChg>
        <pc:spChg chg="add mod">
          <ac:chgData name="Catarina Gouveia" userId="284b8c64-bdc2-4764-aa68-2985fcb7668e" providerId="ADAL" clId="{D6304F78-957C-4110-9E11-9A1E237A4233}" dt="2024-03-22T16:30:07.049" v="17030"/>
          <ac:spMkLst>
            <pc:docMk/>
            <pc:sldMk cId="3735367116" sldId="9374"/>
            <ac:spMk id="14" creationId="{7DB9C1D2-0D5F-4483-7A48-68703628E062}"/>
          </ac:spMkLst>
        </pc:spChg>
        <pc:spChg chg="add del mod">
          <ac:chgData name="Catarina Gouveia" userId="284b8c64-bdc2-4764-aa68-2985fcb7668e" providerId="ADAL" clId="{D6304F78-957C-4110-9E11-9A1E237A4233}" dt="2024-03-22T16:31:12.025" v="17047" actId="478"/>
          <ac:spMkLst>
            <pc:docMk/>
            <pc:sldMk cId="3735367116" sldId="9374"/>
            <ac:spMk id="15" creationId="{C281D79E-69E3-0437-91B0-2CCF36F5A27D}"/>
          </ac:spMkLst>
        </pc:spChg>
        <pc:picChg chg="add mod">
          <ac:chgData name="Catarina Gouveia" userId="284b8c64-bdc2-4764-aa68-2985fcb7668e" providerId="ADAL" clId="{D6304F78-957C-4110-9E11-9A1E237A4233}" dt="2024-03-31T20:48:39.830" v="25481" actId="1076"/>
          <ac:picMkLst>
            <pc:docMk/>
            <pc:sldMk cId="3735367116" sldId="9374"/>
            <ac:picMk id="5" creationId="{214FDEFF-47A3-616E-67C4-1CB1DB707414}"/>
          </ac:picMkLst>
        </pc:picChg>
        <pc:picChg chg="del">
          <ac:chgData name="Catarina Gouveia" userId="284b8c64-bdc2-4764-aa68-2985fcb7668e" providerId="ADAL" clId="{D6304F78-957C-4110-9E11-9A1E237A4233}" dt="2024-03-22T16:25:25.279" v="17019" actId="478"/>
          <ac:picMkLst>
            <pc:docMk/>
            <pc:sldMk cId="3735367116" sldId="9374"/>
            <ac:picMk id="5" creationId="{8721A8B0-E134-E30A-98A9-93AE2310D8ED}"/>
          </ac:picMkLst>
        </pc:picChg>
        <pc:picChg chg="add del mod modCrop">
          <ac:chgData name="Catarina Gouveia" userId="284b8c64-bdc2-4764-aa68-2985fcb7668e" providerId="ADAL" clId="{D6304F78-957C-4110-9E11-9A1E237A4233}" dt="2024-03-31T20:48:32.552" v="25479" actId="478"/>
          <ac:picMkLst>
            <pc:docMk/>
            <pc:sldMk cId="3735367116" sldId="9374"/>
            <ac:picMk id="6" creationId="{2FC84B97-680C-582B-A1ED-8DAA501AD62D}"/>
          </ac:picMkLst>
        </pc:picChg>
        <pc:picChg chg="del">
          <ac:chgData name="Catarina Gouveia" userId="284b8c64-bdc2-4764-aa68-2985fcb7668e" providerId="ADAL" clId="{D6304F78-957C-4110-9E11-9A1E237A4233}" dt="2024-03-22T16:21:28.265" v="17002" actId="478"/>
          <ac:picMkLst>
            <pc:docMk/>
            <pc:sldMk cId="3735367116" sldId="9374"/>
            <ac:picMk id="7" creationId="{9DC50E18-1129-9416-5F82-013496254143}"/>
          </ac:picMkLst>
        </pc:picChg>
        <pc:picChg chg="add mod">
          <ac:chgData name="Catarina Gouveia" userId="284b8c64-bdc2-4764-aa68-2985fcb7668e" providerId="ADAL" clId="{D6304F78-957C-4110-9E11-9A1E237A4233}" dt="2024-03-22T16:25:28.690" v="17020" actId="1076"/>
          <ac:picMkLst>
            <pc:docMk/>
            <pc:sldMk cId="3735367116" sldId="9374"/>
            <ac:picMk id="9" creationId="{2425295E-B8C0-B27A-DCC3-0F1EC0AB5DEB}"/>
          </ac:picMkLst>
        </pc:picChg>
      </pc:sldChg>
      <pc:sldChg chg="modSp mod">
        <pc:chgData name="Catarina Gouveia" userId="284b8c64-bdc2-4764-aa68-2985fcb7668e" providerId="ADAL" clId="{D6304F78-957C-4110-9E11-9A1E237A4233}" dt="2024-03-31T22:38:38.421" v="26986" actId="20577"/>
        <pc:sldMkLst>
          <pc:docMk/>
          <pc:sldMk cId="3206629228" sldId="9376"/>
        </pc:sldMkLst>
        <pc:spChg chg="mod">
          <ac:chgData name="Catarina Gouveia" userId="284b8c64-bdc2-4764-aa68-2985fcb7668e" providerId="ADAL" clId="{D6304F78-957C-4110-9E11-9A1E237A4233}" dt="2024-03-23T17:22:19.262" v="22936" actId="1076"/>
          <ac:spMkLst>
            <pc:docMk/>
            <pc:sldMk cId="3206629228" sldId="9376"/>
            <ac:spMk id="2" creationId="{CC41B5F3-353C-2BEF-DB19-DAA1F10F31C6}"/>
          </ac:spMkLst>
        </pc:spChg>
        <pc:spChg chg="mod">
          <ac:chgData name="Catarina Gouveia" userId="284b8c64-bdc2-4764-aa68-2985fcb7668e" providerId="ADAL" clId="{D6304F78-957C-4110-9E11-9A1E237A4233}" dt="2024-03-31T22:38:38.421" v="26986" actId="20577"/>
          <ac:spMkLst>
            <pc:docMk/>
            <pc:sldMk cId="3206629228" sldId="9376"/>
            <ac:spMk id="4" creationId="{8940A5BC-7FC6-6FA9-2572-C49477584443}"/>
          </ac:spMkLst>
        </pc:spChg>
      </pc:sldChg>
      <pc:sldChg chg="modSp mod">
        <pc:chgData name="Catarina Gouveia" userId="284b8c64-bdc2-4764-aa68-2985fcb7668e" providerId="ADAL" clId="{D6304F78-957C-4110-9E11-9A1E237A4233}" dt="2024-03-22T20:02:35.552" v="20807" actId="20577"/>
        <pc:sldMkLst>
          <pc:docMk/>
          <pc:sldMk cId="902521555" sldId="9377"/>
        </pc:sldMkLst>
        <pc:spChg chg="mod">
          <ac:chgData name="Catarina Gouveia" userId="284b8c64-bdc2-4764-aa68-2985fcb7668e" providerId="ADAL" clId="{D6304F78-957C-4110-9E11-9A1E237A4233}" dt="2024-03-22T19:46:51.825" v="20729"/>
          <ac:spMkLst>
            <pc:docMk/>
            <pc:sldMk cId="902521555" sldId="9377"/>
            <ac:spMk id="2" creationId="{795A2EAE-81FB-8044-C362-4C94A2D4099A}"/>
          </ac:spMkLst>
        </pc:spChg>
        <pc:spChg chg="mod">
          <ac:chgData name="Catarina Gouveia" userId="284b8c64-bdc2-4764-aa68-2985fcb7668e" providerId="ADAL" clId="{D6304F78-957C-4110-9E11-9A1E237A4233}" dt="2024-03-22T20:02:35.552" v="20807" actId="20577"/>
          <ac:spMkLst>
            <pc:docMk/>
            <pc:sldMk cId="902521555" sldId="9377"/>
            <ac:spMk id="3" creationId="{7DD52C6B-87FB-26F8-383B-8348CAA84683}"/>
          </ac:spMkLst>
        </pc:spChg>
      </pc:sldChg>
      <pc:sldChg chg="modSp del mod">
        <pc:chgData name="Catarina Gouveia" userId="284b8c64-bdc2-4764-aa68-2985fcb7668e" providerId="ADAL" clId="{D6304F78-957C-4110-9E11-9A1E237A4233}" dt="2024-03-23T17:14:36.078" v="22787" actId="47"/>
        <pc:sldMkLst>
          <pc:docMk/>
          <pc:sldMk cId="2356472230" sldId="9378"/>
        </pc:sldMkLst>
        <pc:spChg chg="mod">
          <ac:chgData name="Catarina Gouveia" userId="284b8c64-bdc2-4764-aa68-2985fcb7668e" providerId="ADAL" clId="{D6304F78-957C-4110-9E11-9A1E237A4233}" dt="2024-03-23T16:05:26.714" v="21741" actId="20577"/>
          <ac:spMkLst>
            <pc:docMk/>
            <pc:sldMk cId="2356472230" sldId="9378"/>
            <ac:spMk id="2" creationId="{7F76E80C-7520-435E-5E14-A8071E0E7028}"/>
          </ac:spMkLst>
        </pc:spChg>
        <pc:spChg chg="mod">
          <ac:chgData name="Catarina Gouveia" userId="284b8c64-bdc2-4764-aa68-2985fcb7668e" providerId="ADAL" clId="{D6304F78-957C-4110-9E11-9A1E237A4233}" dt="2024-03-23T16:06:21.981" v="21850" actId="20577"/>
          <ac:spMkLst>
            <pc:docMk/>
            <pc:sldMk cId="2356472230" sldId="9378"/>
            <ac:spMk id="69" creationId="{BDF8C406-2A41-628A-D825-88D5EBE3464C}"/>
          </ac:spMkLst>
        </pc:spChg>
      </pc:sldChg>
      <pc:sldChg chg="addSp delSp modSp mod delAnim modAnim modNotesTx">
        <pc:chgData name="Catarina Gouveia" userId="284b8c64-bdc2-4764-aa68-2985fcb7668e" providerId="ADAL" clId="{D6304F78-957C-4110-9E11-9A1E237A4233}" dt="2024-04-01T15:00:08.999" v="27180" actId="20577"/>
        <pc:sldMkLst>
          <pc:docMk/>
          <pc:sldMk cId="425791155" sldId="9380"/>
        </pc:sldMkLst>
        <pc:spChg chg="mod">
          <ac:chgData name="Catarina Gouveia" userId="284b8c64-bdc2-4764-aa68-2985fcb7668e" providerId="ADAL" clId="{D6304F78-957C-4110-9E11-9A1E237A4233}" dt="2024-03-22T19:11:01.912" v="19525" actId="1076"/>
          <ac:spMkLst>
            <pc:docMk/>
            <pc:sldMk cId="425791155" sldId="9380"/>
            <ac:spMk id="2" creationId="{69C55F25-3049-3302-D858-3379E5934C5D}"/>
          </ac:spMkLst>
        </pc:spChg>
        <pc:spChg chg="mod">
          <ac:chgData name="Catarina Gouveia" userId="284b8c64-bdc2-4764-aa68-2985fcb7668e" providerId="ADAL" clId="{D6304F78-957C-4110-9E11-9A1E237A4233}" dt="2024-03-22T19:16:32.412" v="19746" actId="20577"/>
          <ac:spMkLst>
            <pc:docMk/>
            <pc:sldMk cId="425791155" sldId="9380"/>
            <ac:spMk id="3" creationId="{1012D077-EC76-2010-82FA-5AB67EA44565}"/>
          </ac:spMkLst>
        </pc:spChg>
        <pc:spChg chg="add del mod">
          <ac:chgData name="Catarina Gouveia" userId="284b8c64-bdc2-4764-aa68-2985fcb7668e" providerId="ADAL" clId="{D6304F78-957C-4110-9E11-9A1E237A4233}" dt="2024-03-22T19:16:20.524" v="19739" actId="478"/>
          <ac:spMkLst>
            <pc:docMk/>
            <pc:sldMk cId="425791155" sldId="9380"/>
            <ac:spMk id="11" creationId="{B0DFF51A-3895-187A-A74D-0ED4BBEA5759}"/>
          </ac:spMkLst>
        </pc:spChg>
        <pc:spChg chg="del">
          <ac:chgData name="Catarina Gouveia" userId="284b8c64-bdc2-4764-aa68-2985fcb7668e" providerId="ADAL" clId="{D6304F78-957C-4110-9E11-9A1E237A4233}" dt="2024-03-22T19:15:56.766" v="19733" actId="478"/>
          <ac:spMkLst>
            <pc:docMk/>
            <pc:sldMk cId="425791155" sldId="9380"/>
            <ac:spMk id="22" creationId="{87403DF9-CF65-A206-C82F-46576029C223}"/>
          </ac:spMkLst>
        </pc:spChg>
        <pc:picChg chg="add mod">
          <ac:chgData name="Catarina Gouveia" userId="284b8c64-bdc2-4764-aa68-2985fcb7668e" providerId="ADAL" clId="{D6304F78-957C-4110-9E11-9A1E237A4233}" dt="2024-03-22T19:16:24.831" v="19740" actId="1076"/>
          <ac:picMkLst>
            <pc:docMk/>
            <pc:sldMk cId="425791155" sldId="9380"/>
            <ac:picMk id="6" creationId="{443F6F5E-E867-DEB6-AA29-A4B670F79A2D}"/>
          </ac:picMkLst>
        </pc:picChg>
        <pc:picChg chg="del">
          <ac:chgData name="Catarina Gouveia" userId="284b8c64-bdc2-4764-aa68-2985fcb7668e" providerId="ADAL" clId="{D6304F78-957C-4110-9E11-9A1E237A4233}" dt="2024-03-22T19:10:21.642" v="19515" actId="478"/>
          <ac:picMkLst>
            <pc:docMk/>
            <pc:sldMk cId="425791155" sldId="9380"/>
            <ac:picMk id="7" creationId="{BB8B6157-C903-38D9-2286-6D002AF45171}"/>
          </ac:picMkLst>
        </pc:picChg>
        <pc:picChg chg="add mod">
          <ac:chgData name="Catarina Gouveia" userId="284b8c64-bdc2-4764-aa68-2985fcb7668e" providerId="ADAL" clId="{D6304F78-957C-4110-9E11-9A1E237A4233}" dt="2024-03-22T19:16:24.831" v="19740" actId="1076"/>
          <ac:picMkLst>
            <pc:docMk/>
            <pc:sldMk cId="425791155" sldId="9380"/>
            <ac:picMk id="9" creationId="{83048AF6-8E85-F9BC-E7F4-6A2C058DCA14}"/>
          </ac:picMkLst>
        </pc:picChg>
        <pc:picChg chg="del">
          <ac:chgData name="Catarina Gouveia" userId="284b8c64-bdc2-4764-aa68-2985fcb7668e" providerId="ADAL" clId="{D6304F78-957C-4110-9E11-9A1E237A4233}" dt="2024-03-22T19:10:23.402" v="19516" actId="478"/>
          <ac:picMkLst>
            <pc:docMk/>
            <pc:sldMk cId="425791155" sldId="9380"/>
            <ac:picMk id="10" creationId="{95DA5C14-00C0-858A-6F79-FC06783D9A6B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2" creationId="{9E9D1C97-956C-42FF-C21A-F75C914DF8D8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7" creationId="{646A76BB-3C0B-B810-224D-142B65794036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8" creationId="{9C371018-77F0-D9D5-25EC-A6792250508C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9" creationId="{83224036-0ED9-CF5A-4879-7DA405570E60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20" creationId="{58E973C6-B477-8FB8-189C-F79DD497F26B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23" creationId="{7460F7CA-34DD-9235-AE4E-498E54E29388}"/>
          </ac:picMkLst>
        </pc:picChg>
      </pc:sldChg>
      <pc:sldChg chg="del">
        <pc:chgData name="Catarina Gouveia" userId="284b8c64-bdc2-4764-aa68-2985fcb7668e" providerId="ADAL" clId="{D6304F78-957C-4110-9E11-9A1E237A4233}" dt="2024-03-23T17:21:30.627" v="22920" actId="47"/>
        <pc:sldMkLst>
          <pc:docMk/>
          <pc:sldMk cId="410735098" sldId="9381"/>
        </pc:sldMkLst>
      </pc:sldChg>
      <pc:sldChg chg="addSp delSp modSp mod delAnim modAnim">
        <pc:chgData name="Catarina Gouveia" userId="284b8c64-bdc2-4764-aa68-2985fcb7668e" providerId="ADAL" clId="{D6304F78-957C-4110-9E11-9A1E237A4233}" dt="2024-03-31T21:30:35.874" v="26197" actId="1038"/>
        <pc:sldMkLst>
          <pc:docMk/>
          <pc:sldMk cId="1783381493" sldId="9382"/>
        </pc:sldMkLst>
        <pc:spChg chg="del">
          <ac:chgData name="Catarina Gouveia" userId="284b8c64-bdc2-4764-aa68-2985fcb7668e" providerId="ADAL" clId="{D6304F78-957C-4110-9E11-9A1E237A4233}" dt="2024-03-22T19:00:06.008" v="19402" actId="478"/>
          <ac:spMkLst>
            <pc:docMk/>
            <pc:sldMk cId="1783381493" sldId="9382"/>
            <ac:spMk id="11" creationId="{EE05AF7F-1958-6A41-B869-FD2A4DCF959D}"/>
          </ac:spMkLst>
        </pc:spChg>
        <pc:spChg chg="del">
          <ac:chgData name="Catarina Gouveia" userId="284b8c64-bdc2-4764-aa68-2985fcb7668e" providerId="ADAL" clId="{D6304F78-957C-4110-9E11-9A1E237A4233}" dt="2024-03-22T18:56:37.156" v="19348" actId="478"/>
          <ac:spMkLst>
            <pc:docMk/>
            <pc:sldMk cId="1783381493" sldId="9382"/>
            <ac:spMk id="12" creationId="{55986557-F0E4-DFA8-3C03-E548391BF2E1}"/>
          </ac:spMkLst>
        </pc:spChg>
        <pc:spChg chg="mod">
          <ac:chgData name="Catarina Gouveia" userId="284b8c64-bdc2-4764-aa68-2985fcb7668e" providerId="ADAL" clId="{D6304F78-957C-4110-9E11-9A1E237A4233}" dt="2024-03-22T18:57:19.382" v="19361" actId="20577"/>
          <ac:spMkLst>
            <pc:docMk/>
            <pc:sldMk cId="1783381493" sldId="9382"/>
            <ac:spMk id="16" creationId="{3A9556C1-47E3-A4EA-95A7-998327F78B78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19" creationId="{C0E27C69-C728-2C4E-761B-11965F1EF325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0" creationId="{F19CBC91-3B07-229F-21A7-92EFAB3C003C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3" creationId="{EB68BD01-60B5-4E10-D862-12E1710E1441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4" creationId="{6883C4F9-7318-D4AE-2976-C978C3453550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6" creationId="{4A470A14-369C-8C08-3CCE-92137E058ABC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7" creationId="{C02029D8-0412-7A35-D7BE-A74D8C6D9876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8" creationId="{6116DBCA-8931-7306-2F61-C1EF1AECD447}"/>
          </ac:spMkLst>
        </pc:spChg>
        <pc:spChg chg="del">
          <ac:chgData name="Catarina Gouveia" userId="284b8c64-bdc2-4764-aa68-2985fcb7668e" providerId="ADAL" clId="{D6304F78-957C-4110-9E11-9A1E237A4233}" dt="2024-03-22T19:00:35.339" v="19412" actId="478"/>
          <ac:spMkLst>
            <pc:docMk/>
            <pc:sldMk cId="1783381493" sldId="9382"/>
            <ac:spMk id="29" creationId="{4471FBFC-1BC5-6C53-CB61-F30E1F071CA6}"/>
          </ac:spMkLst>
        </pc:spChg>
        <pc:spChg chg="del">
          <ac:chgData name="Catarina Gouveia" userId="284b8c64-bdc2-4764-aa68-2985fcb7668e" providerId="ADAL" clId="{D6304F78-957C-4110-9E11-9A1E237A4233}" dt="2024-03-22T18:56:42.778" v="19350" actId="478"/>
          <ac:spMkLst>
            <pc:docMk/>
            <pc:sldMk cId="1783381493" sldId="9382"/>
            <ac:spMk id="30" creationId="{A9202341-5E6A-9305-F78A-27694E4A70F8}"/>
          </ac:spMkLst>
        </pc:spChg>
        <pc:spChg chg="del">
          <ac:chgData name="Catarina Gouveia" userId="284b8c64-bdc2-4764-aa68-2985fcb7668e" providerId="ADAL" clId="{D6304F78-957C-4110-9E11-9A1E237A4233}" dt="2024-03-22T19:00:34.888" v="19411" actId="478"/>
          <ac:spMkLst>
            <pc:docMk/>
            <pc:sldMk cId="1783381493" sldId="9382"/>
            <ac:spMk id="31" creationId="{3833F632-83B2-48B1-E2D7-A4B13015703D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2" creationId="{60288DEF-6F4E-7172-429A-3DE349015029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4" creationId="{9271E32F-25D6-40DC-4EBE-CD487F77E6F4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5" creationId="{15D8E3FE-4B3E-C01A-4855-BE1494ACD510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7" creationId="{854A1346-27BB-A09D-6F5B-8CCEF37293DA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8" creationId="{496F43D8-BDBA-CED6-2E9C-D195C30FDF7D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9" creationId="{4DF52276-C265-E2B4-ECB7-C5A6999A7F1B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0" creationId="{89A7DE94-7C27-F25A-1738-75862A4FDD5F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1" creationId="{89C40DB5-37C2-C2D2-42B8-75A00982EE0C}"/>
          </ac:spMkLst>
        </pc:spChg>
        <pc:spChg chg="mod">
          <ac:chgData name="Catarina Gouveia" userId="284b8c64-bdc2-4764-aa68-2985fcb7668e" providerId="ADAL" clId="{D6304F78-957C-4110-9E11-9A1E237A4233}" dt="2024-03-22T18:58:53.371" v="19375" actId="20577"/>
          <ac:spMkLst>
            <pc:docMk/>
            <pc:sldMk cId="1783381493" sldId="9382"/>
            <ac:spMk id="42" creationId="{DD0101F3-B0F8-1D0E-5327-30CD61B246CF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5" creationId="{DA30C1DB-AD2C-D6E8-777F-C8C6D94F77CA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6" creationId="{9267925A-5EA0-8FF3-952A-5ECE18B7A8E0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7" creationId="{39B0E24A-D927-983D-3BB1-5E43261D670D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8" creationId="{F23780D6-248C-17FB-8E63-8B5A5D416AFC}"/>
          </ac:spMkLst>
        </pc:spChg>
        <pc:spChg chg="mod">
          <ac:chgData name="Catarina Gouveia" userId="284b8c64-bdc2-4764-aa68-2985fcb7668e" providerId="ADAL" clId="{D6304F78-957C-4110-9E11-9A1E237A4233}" dt="2024-03-22T18:58:57.419" v="19384" actId="20577"/>
          <ac:spMkLst>
            <pc:docMk/>
            <pc:sldMk cId="1783381493" sldId="9382"/>
            <ac:spMk id="49" creationId="{BAA4F2D5-E4D7-7FFC-0359-55DC3BF956EF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51" creationId="{46C45670-C212-A50E-E48D-C12A3C54C199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52" creationId="{9219CB83-4AD8-E83B-7E81-C513B18E2843}"/>
          </ac:spMkLst>
        </pc:spChg>
        <pc:spChg chg="add mod">
          <ac:chgData name="Catarina Gouveia" userId="284b8c64-bdc2-4764-aa68-2985fcb7668e" providerId="ADAL" clId="{D6304F78-957C-4110-9E11-9A1E237A4233}" dt="2024-03-31T21:30:35.874" v="26197" actId="1038"/>
          <ac:spMkLst>
            <pc:docMk/>
            <pc:sldMk cId="1783381493" sldId="9382"/>
            <ac:spMk id="56" creationId="{9064E904-BDC4-8C50-9990-DC8DDBBCE91D}"/>
          </ac:spMkLst>
        </pc:spChg>
        <pc:spChg chg="add mod">
          <ac:chgData name="Catarina Gouveia" userId="284b8c64-bdc2-4764-aa68-2985fcb7668e" providerId="ADAL" clId="{D6304F78-957C-4110-9E11-9A1E237A4233}" dt="2024-03-22T19:00:42.182" v="19413" actId="1076"/>
          <ac:spMkLst>
            <pc:docMk/>
            <pc:sldMk cId="1783381493" sldId="9382"/>
            <ac:spMk id="57" creationId="{B3BF0204-952A-5A47-7EE0-C04DDF9CEBD3}"/>
          </ac:spMkLst>
        </pc:spChg>
        <pc:grpChg chg="del">
          <ac:chgData name="Catarina Gouveia" userId="284b8c64-bdc2-4764-aa68-2985fcb7668e" providerId="ADAL" clId="{D6304F78-957C-4110-9E11-9A1E237A4233}" dt="2024-03-22T18:57:28.807" v="19363" actId="478"/>
          <ac:grpSpMkLst>
            <pc:docMk/>
            <pc:sldMk cId="1783381493" sldId="9382"/>
            <ac:grpSpMk id="5" creationId="{58EFEAAE-EE3A-2470-4A05-513D6321B7D0}"/>
          </ac:grpSpMkLst>
        </pc:grpChg>
        <pc:grpChg chg="del">
          <ac:chgData name="Catarina Gouveia" userId="284b8c64-bdc2-4764-aa68-2985fcb7668e" providerId="ADAL" clId="{D6304F78-957C-4110-9E11-9A1E237A4233}" dt="2024-03-22T18:56:41.525" v="19349" actId="478"/>
          <ac:grpSpMkLst>
            <pc:docMk/>
            <pc:sldMk cId="1783381493" sldId="9382"/>
            <ac:grpSpMk id="14" creationId="{D26732B5-4B2C-D632-A80D-B60320D5564B}"/>
          </ac:grpSpMkLst>
        </pc:grpChg>
        <pc:grpChg chg="del">
          <ac:chgData name="Catarina Gouveia" userId="284b8c64-bdc2-4764-aa68-2985fcb7668e" providerId="ADAL" clId="{D6304F78-957C-4110-9E11-9A1E237A4233}" dt="2024-03-22T19:00:34.094" v="19410" actId="478"/>
          <ac:grpSpMkLst>
            <pc:docMk/>
            <pc:sldMk cId="1783381493" sldId="9382"/>
            <ac:grpSpMk id="15" creationId="{16F124FA-02A8-E451-7CB7-72E5EE281D60}"/>
          </ac:grpSpMkLst>
        </pc:grpChg>
        <pc:grpChg chg="add mod">
          <ac:chgData name="Catarina Gouveia" userId="284b8c64-bdc2-4764-aa68-2985fcb7668e" providerId="ADAL" clId="{D6304F78-957C-4110-9E11-9A1E237A4233}" dt="2024-03-22T18:57:22.298" v="19362" actId="1076"/>
          <ac:grpSpMkLst>
            <pc:docMk/>
            <pc:sldMk cId="1783381493" sldId="9382"/>
            <ac:grpSpMk id="17" creationId="{5060BD90-09B3-057B-CB31-65407912E174}"/>
          </ac:grpSpMkLst>
        </pc:grpChg>
        <pc:picChg chg="del">
          <ac:chgData name="Catarina Gouveia" userId="284b8c64-bdc2-4764-aa68-2985fcb7668e" providerId="ADAL" clId="{D6304F78-957C-4110-9E11-9A1E237A4233}" dt="2024-03-22T19:00:03.711" v="19401" actId="478"/>
          <ac:picMkLst>
            <pc:docMk/>
            <pc:sldMk cId="1783381493" sldId="9382"/>
            <ac:picMk id="10" creationId="{BFBCBE7D-64F7-5FA3-8300-B34186EF98B4}"/>
          </ac:picMkLst>
        </pc:picChg>
        <pc:picChg chg="mod">
          <ac:chgData name="Catarina Gouveia" userId="284b8c64-bdc2-4764-aa68-2985fcb7668e" providerId="ADAL" clId="{D6304F78-957C-4110-9E11-9A1E237A4233}" dt="2024-03-22T18:57:03.791" v="19353"/>
          <ac:picMkLst>
            <pc:docMk/>
            <pc:sldMk cId="1783381493" sldId="9382"/>
            <ac:picMk id="21" creationId="{C35A7EB9-4565-E92C-097D-833A7BC4008A}"/>
          </ac:picMkLst>
        </pc:picChg>
        <pc:picChg chg="mod">
          <ac:chgData name="Catarina Gouveia" userId="284b8c64-bdc2-4764-aa68-2985fcb7668e" providerId="ADAL" clId="{D6304F78-957C-4110-9E11-9A1E237A4233}" dt="2024-03-22T18:57:03.791" v="19353"/>
          <ac:picMkLst>
            <pc:docMk/>
            <pc:sldMk cId="1783381493" sldId="9382"/>
            <ac:picMk id="43" creationId="{CEF820D5-B60E-0EFB-1916-537098C4D87A}"/>
          </ac:picMkLst>
        </pc:picChg>
        <pc:picChg chg="mod">
          <ac:chgData name="Catarina Gouveia" userId="284b8c64-bdc2-4764-aa68-2985fcb7668e" providerId="ADAL" clId="{D6304F78-957C-4110-9E11-9A1E237A4233}" dt="2024-03-22T18:57:03.791" v="19353"/>
          <ac:picMkLst>
            <pc:docMk/>
            <pc:sldMk cId="1783381493" sldId="9382"/>
            <ac:picMk id="50" creationId="{C504DE5A-1219-4BBA-9517-694BF6F1F4E0}"/>
          </ac:picMkLst>
        </pc:picChg>
        <pc:picChg chg="add mod modCrop">
          <ac:chgData name="Catarina Gouveia" userId="284b8c64-bdc2-4764-aa68-2985fcb7668e" providerId="ADAL" clId="{D6304F78-957C-4110-9E11-9A1E237A4233}" dt="2024-03-22T18:57:49.790" v="19368" actId="1076"/>
          <ac:picMkLst>
            <pc:docMk/>
            <pc:sldMk cId="1783381493" sldId="9382"/>
            <ac:picMk id="53" creationId="{5AF39507-7F97-9B50-3009-C0661028DA51}"/>
          </ac:picMkLst>
        </pc:picChg>
        <pc:picChg chg="add mod">
          <ac:chgData name="Catarina Gouveia" userId="284b8c64-bdc2-4764-aa68-2985fcb7668e" providerId="ADAL" clId="{D6304F78-957C-4110-9E11-9A1E237A4233}" dt="2024-03-22T19:00:42.182" v="19413" actId="1076"/>
          <ac:picMkLst>
            <pc:docMk/>
            <pc:sldMk cId="1783381493" sldId="9382"/>
            <ac:picMk id="55" creationId="{9B4063A0-AF79-BBB2-042D-D44E7F869293}"/>
          </ac:picMkLst>
        </pc:picChg>
        <pc:cxnChg chg="del">
          <ac:chgData name="Catarina Gouveia" userId="284b8c64-bdc2-4764-aa68-2985fcb7668e" providerId="ADAL" clId="{D6304F78-957C-4110-9E11-9A1E237A4233}" dt="2024-03-22T18:57:31.575" v="19365" actId="478"/>
          <ac:cxnSpMkLst>
            <pc:docMk/>
            <pc:sldMk cId="1783381493" sldId="9382"/>
            <ac:cxnSpMk id="18" creationId="{22C50B9E-D27A-33AF-34E5-3D9BB0259A17}"/>
          </ac:cxnSpMkLst>
        </pc:cxnChg>
        <pc:cxnChg chg="del">
          <ac:chgData name="Catarina Gouveia" userId="284b8c64-bdc2-4764-aa68-2985fcb7668e" providerId="ADAL" clId="{D6304F78-957C-4110-9E11-9A1E237A4233}" dt="2024-03-22T18:57:11.076" v="19355" actId="478"/>
          <ac:cxnSpMkLst>
            <pc:docMk/>
            <pc:sldMk cId="1783381493" sldId="9382"/>
            <ac:cxnSpMk id="22" creationId="{2ECFE04C-30D6-2878-B9DA-3586ACBB6033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25" creationId="{487D3933-924A-ECA4-DA82-5495C04399C5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33" creationId="{A3ACF8EB-993D-9CAB-AB76-106275349F01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36" creationId="{8ED3A382-D777-2702-E43F-915EFC0BE356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44" creationId="{6614B080-1DAD-42B5-2157-44FFFBEB7D55}"/>
          </ac:cxnSpMkLst>
        </pc:cxn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893309452" sldId="9383"/>
        </pc:sldMkLst>
        <pc:spChg chg="mod">
          <ac:chgData name="Catarina Gouveia" userId="284b8c64-bdc2-4764-aa68-2985fcb7668e" providerId="ADAL" clId="{D6304F78-957C-4110-9E11-9A1E237A4233}" dt="2024-03-22T17:14:37.948" v="17180" actId="1076"/>
          <ac:spMkLst>
            <pc:docMk/>
            <pc:sldMk cId="1893309452" sldId="9383"/>
            <ac:spMk id="3" creationId="{76EB7F60-2646-136D-0DAA-B5FD9381FD75}"/>
          </ac:spMkLst>
        </pc:spChg>
      </pc:sldChg>
      <pc:sldChg chg="del">
        <pc:chgData name="Catarina Gouveia" userId="284b8c64-bdc2-4764-aa68-2985fcb7668e" providerId="ADAL" clId="{D6304F78-957C-4110-9E11-9A1E237A4233}" dt="2024-03-28T17:16:26.086" v="23338" actId="2696"/>
        <pc:sldMkLst>
          <pc:docMk/>
          <pc:sldMk cId="2588368569" sldId="9384"/>
        </pc:sldMkLst>
      </pc:sldChg>
      <pc:sldChg chg="addSp delSp modSp mod modTransition modAnim">
        <pc:chgData name="Catarina Gouveia" userId="284b8c64-bdc2-4764-aa68-2985fcb7668e" providerId="ADAL" clId="{D6304F78-957C-4110-9E11-9A1E237A4233}" dt="2024-04-01T08:50:50.188" v="27156" actId="27636"/>
        <pc:sldMkLst>
          <pc:docMk/>
          <pc:sldMk cId="3874451280" sldId="9385"/>
        </pc:sldMkLst>
        <pc:spChg chg="mod">
          <ac:chgData name="Catarina Gouveia" userId="284b8c64-bdc2-4764-aa68-2985fcb7668e" providerId="ADAL" clId="{D6304F78-957C-4110-9E11-9A1E237A4233}" dt="2024-03-31T21:13:04.118" v="25930" actId="20577"/>
          <ac:spMkLst>
            <pc:docMk/>
            <pc:sldMk cId="3874451280" sldId="9385"/>
            <ac:spMk id="2" creationId="{945FBF3B-483D-DF74-B8D2-8A5DF4799519}"/>
          </ac:spMkLst>
        </pc:spChg>
        <pc:spChg chg="mod">
          <ac:chgData name="Catarina Gouveia" userId="284b8c64-bdc2-4764-aa68-2985fcb7668e" providerId="ADAL" clId="{D6304F78-957C-4110-9E11-9A1E237A4233}" dt="2024-03-31T21:13:14.151" v="25960" actId="1036"/>
          <ac:spMkLst>
            <pc:docMk/>
            <pc:sldMk cId="3874451280" sldId="9385"/>
            <ac:spMk id="4" creationId="{89A54105-3E7B-6BD8-74E7-AB4735A3301B}"/>
          </ac:spMkLst>
        </pc:spChg>
        <pc:spChg chg="del mod">
          <ac:chgData name="Catarina Gouveia" userId="284b8c64-bdc2-4764-aa68-2985fcb7668e" providerId="ADAL" clId="{D6304F78-957C-4110-9E11-9A1E237A4233}" dt="2024-03-31T21:04:59.085" v="25732" actId="478"/>
          <ac:spMkLst>
            <pc:docMk/>
            <pc:sldMk cId="3874451280" sldId="9385"/>
            <ac:spMk id="5" creationId="{5DC36B42-C95A-1679-A925-48C521ECB4B0}"/>
          </ac:spMkLst>
        </pc:spChg>
        <pc:spChg chg="del mod">
          <ac:chgData name="Catarina Gouveia" userId="284b8c64-bdc2-4764-aa68-2985fcb7668e" providerId="ADAL" clId="{D6304F78-957C-4110-9E11-9A1E237A4233}" dt="2024-03-31T21:04:59.085" v="25732" actId="478"/>
          <ac:spMkLst>
            <pc:docMk/>
            <pc:sldMk cId="3874451280" sldId="9385"/>
            <ac:spMk id="6" creationId="{FEA08B0F-E5E0-9474-9FE0-0925D3D239B7}"/>
          </ac:spMkLst>
        </pc:spChg>
        <pc:spChg chg="add mod">
          <ac:chgData name="Catarina Gouveia" userId="284b8c64-bdc2-4764-aa68-2985fcb7668e" providerId="ADAL" clId="{D6304F78-957C-4110-9E11-9A1E237A4233}" dt="2024-04-01T08:50:50.188" v="27156" actId="27636"/>
          <ac:spMkLst>
            <pc:docMk/>
            <pc:sldMk cId="3874451280" sldId="9385"/>
            <ac:spMk id="7" creationId="{2C3B8762-F60B-11D8-8E5E-60B822AAE481}"/>
          </ac:spMkLst>
        </pc:spChg>
        <pc:picChg chg="add del mod">
          <ac:chgData name="Catarina Gouveia" userId="284b8c64-bdc2-4764-aa68-2985fcb7668e" providerId="ADAL" clId="{D6304F78-957C-4110-9E11-9A1E237A4233}" dt="2024-03-28T17:55:30.371" v="23884" actId="478"/>
          <ac:picMkLst>
            <pc:docMk/>
            <pc:sldMk cId="3874451280" sldId="9385"/>
            <ac:picMk id="3" creationId="{B82386D1-C923-63AA-8E8A-E3001ECACB28}"/>
          </ac:picMkLst>
        </pc:picChg>
        <pc:picChg chg="del mod">
          <ac:chgData name="Catarina Gouveia" userId="284b8c64-bdc2-4764-aa68-2985fcb7668e" providerId="ADAL" clId="{D6304F78-957C-4110-9E11-9A1E237A4233}" dt="2024-03-28T18:02:56.416" v="24103" actId="478"/>
          <ac:picMkLst>
            <pc:docMk/>
            <pc:sldMk cId="3874451280" sldId="9385"/>
            <ac:picMk id="8" creationId="{31966104-C9F7-65AC-F56C-A166087FDCB4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9" creationId="{52482B8F-E2E7-6963-739B-604BDB8F76A9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1" creationId="{24497271-1402-A27D-AAF0-01AF45740D69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3" creationId="{A199D7B0-D554-E680-56D3-A75E98992D93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5" creationId="{B425D2C1-977E-0093-F8EE-86790E56BD84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7" creationId="{83D33DCE-E27A-6E21-C8FB-ADA90D1F7092}"/>
          </ac:picMkLst>
        </pc:picChg>
      </pc:sldChg>
      <pc:sldChg chg="addSp delSp modSp add mod modTransition delAnim modAnim modNotesTx">
        <pc:chgData name="Catarina Gouveia" userId="284b8c64-bdc2-4764-aa68-2985fcb7668e" providerId="ADAL" clId="{D6304F78-957C-4110-9E11-9A1E237A4233}" dt="2024-03-31T21:23:51.482" v="26110"/>
        <pc:sldMkLst>
          <pc:docMk/>
          <pc:sldMk cId="3769836251" sldId="9386"/>
        </pc:sldMkLst>
        <pc:spChg chg="mod">
          <ac:chgData name="Catarina Gouveia" userId="284b8c64-bdc2-4764-aa68-2985fcb7668e" providerId="ADAL" clId="{D6304F78-957C-4110-9E11-9A1E237A4233}" dt="2024-03-30T12:48:00.842" v="24167" actId="20577"/>
          <ac:spMkLst>
            <pc:docMk/>
            <pc:sldMk cId="3769836251" sldId="9386"/>
            <ac:spMk id="2" creationId="{DD29B56E-03E2-9222-BB8C-163747DC1320}"/>
          </ac:spMkLst>
        </pc:spChg>
        <pc:spChg chg="del">
          <ac:chgData name="Catarina Gouveia" userId="284b8c64-bdc2-4764-aa68-2985fcb7668e" providerId="ADAL" clId="{D6304F78-957C-4110-9E11-9A1E237A4233}" dt="2024-03-22T10:07:41.484" v="8064" actId="478"/>
          <ac:spMkLst>
            <pc:docMk/>
            <pc:sldMk cId="3769836251" sldId="9386"/>
            <ac:spMk id="3" creationId="{5A10CAB2-79D8-74E3-6E61-C2F04B745939}"/>
          </ac:spMkLst>
        </pc:spChg>
        <pc:spChg chg="del">
          <ac:chgData name="Catarina Gouveia" userId="284b8c64-bdc2-4764-aa68-2985fcb7668e" providerId="ADAL" clId="{D6304F78-957C-4110-9E11-9A1E237A4233}" dt="2024-03-22T10:07:38.328" v="8063" actId="478"/>
          <ac:spMkLst>
            <pc:docMk/>
            <pc:sldMk cId="3769836251" sldId="9386"/>
            <ac:spMk id="6" creationId="{9FDAA451-A45E-D023-0709-F89651B8D4F9}"/>
          </ac:spMkLst>
        </pc:spChg>
        <pc:spChg chg="add del mod">
          <ac:chgData name="Catarina Gouveia" userId="284b8c64-bdc2-4764-aa68-2985fcb7668e" providerId="ADAL" clId="{D6304F78-957C-4110-9E11-9A1E237A4233}" dt="2024-03-22T10:07:52.201" v="8066" actId="478"/>
          <ac:spMkLst>
            <pc:docMk/>
            <pc:sldMk cId="3769836251" sldId="9386"/>
            <ac:spMk id="7" creationId="{D06C7F15-244B-FC20-E9B4-0C0BBB20F656}"/>
          </ac:spMkLst>
        </pc:spChg>
        <pc:spChg chg="add del mod">
          <ac:chgData name="Catarina Gouveia" userId="284b8c64-bdc2-4764-aa68-2985fcb7668e" providerId="ADAL" clId="{D6304F78-957C-4110-9E11-9A1E237A4233}" dt="2024-03-22T10:54:36.033" v="9790"/>
          <ac:spMkLst>
            <pc:docMk/>
            <pc:sldMk cId="3769836251" sldId="9386"/>
            <ac:spMk id="11" creationId="{7619BBB7-0F50-87AD-DCBA-B768724A6BE9}"/>
          </ac:spMkLst>
        </pc:spChg>
        <pc:spChg chg="mod">
          <ac:chgData name="Catarina Gouveia" userId="284b8c64-bdc2-4764-aa68-2985fcb7668e" providerId="ADAL" clId="{D6304F78-957C-4110-9E11-9A1E237A4233}" dt="2024-03-31T16:54:02.654" v="24397" actId="20577"/>
          <ac:spMkLst>
            <pc:docMk/>
            <pc:sldMk cId="3769836251" sldId="9386"/>
            <ac:spMk id="12" creationId="{42EA9C77-7D98-0AE7-00DD-F990E61D1B45}"/>
          </ac:spMkLst>
        </pc:spChg>
        <pc:spChg chg="add mod">
          <ac:chgData name="Catarina Gouveia" userId="284b8c64-bdc2-4764-aa68-2985fcb7668e" providerId="ADAL" clId="{D6304F78-957C-4110-9E11-9A1E237A4233}" dt="2024-03-22T10:59:37.257" v="9960" actId="1076"/>
          <ac:spMkLst>
            <pc:docMk/>
            <pc:sldMk cId="3769836251" sldId="9386"/>
            <ac:spMk id="13" creationId="{3EA9CCA9-C371-991C-1EA8-28F02655C796}"/>
          </ac:spMkLst>
        </pc:spChg>
        <pc:spChg chg="mod">
          <ac:chgData name="Catarina Gouveia" userId="284b8c64-bdc2-4764-aa68-2985fcb7668e" providerId="ADAL" clId="{D6304F78-957C-4110-9E11-9A1E237A4233}" dt="2024-03-22T10:59:33.237" v="9959" actId="27636"/>
          <ac:spMkLst>
            <pc:docMk/>
            <pc:sldMk cId="3769836251" sldId="9386"/>
            <ac:spMk id="16" creationId="{6BF6A7D8-94D8-EDBE-EAF8-A91628DFB82F}"/>
          </ac:spMkLst>
        </pc:spChg>
        <pc:picChg chg="del">
          <ac:chgData name="Catarina Gouveia" userId="284b8c64-bdc2-4764-aa68-2985fcb7668e" providerId="ADAL" clId="{D6304F78-957C-4110-9E11-9A1E237A4233}" dt="2024-03-22T10:07:54.097" v="8067" actId="21"/>
          <ac:picMkLst>
            <pc:docMk/>
            <pc:sldMk cId="3769836251" sldId="9386"/>
            <ac:picMk id="8" creationId="{7B74F32A-9E7D-0C17-7C35-8BB2BD37968B}"/>
          </ac:picMkLst>
        </pc:picChg>
        <pc:picChg chg="del">
          <ac:chgData name="Catarina Gouveia" userId="284b8c64-bdc2-4764-aa68-2985fcb7668e" providerId="ADAL" clId="{D6304F78-957C-4110-9E11-9A1E237A4233}" dt="2024-03-22T10:45:46.422" v="9397" actId="478"/>
          <ac:picMkLst>
            <pc:docMk/>
            <pc:sldMk cId="3769836251" sldId="9386"/>
            <ac:picMk id="10" creationId="{73148C4F-A66A-4B22-C784-F0499605D5FC}"/>
          </ac:picMkLst>
        </pc:picChg>
      </pc:sldChg>
      <pc:sldChg chg="addSp delSp modSp add mod modTransition addAnim delAnim modAnim">
        <pc:chgData name="Catarina Gouveia" userId="284b8c64-bdc2-4764-aa68-2985fcb7668e" providerId="ADAL" clId="{D6304F78-957C-4110-9E11-9A1E237A4233}" dt="2024-04-01T07:52:20.319" v="27068" actId="313"/>
        <pc:sldMkLst>
          <pc:docMk/>
          <pc:sldMk cId="1229836271" sldId="9387"/>
        </pc:sldMkLst>
        <pc:spChg chg="mod">
          <ac:chgData name="Catarina Gouveia" userId="284b8c64-bdc2-4764-aa68-2985fcb7668e" providerId="ADAL" clId="{D6304F78-957C-4110-9E11-9A1E237A4233}" dt="2024-03-22T11:23:09.829" v="11387" actId="20577"/>
          <ac:spMkLst>
            <pc:docMk/>
            <pc:sldMk cId="1229836271" sldId="9387"/>
            <ac:spMk id="2" creationId="{00000000-0000-0000-0000-000000000000}"/>
          </ac:spMkLst>
        </pc:spChg>
        <pc:spChg chg="del">
          <ac:chgData name="Catarina Gouveia" userId="284b8c64-bdc2-4764-aa68-2985fcb7668e" providerId="ADAL" clId="{D6304F78-957C-4110-9E11-9A1E237A4233}" dt="2024-03-22T11:23:14.813" v="11389" actId="478"/>
          <ac:spMkLst>
            <pc:docMk/>
            <pc:sldMk cId="1229836271" sldId="9387"/>
            <ac:spMk id="3" creationId="{EC0000A3-AEDC-D079-B0D7-89F469CA35BA}"/>
          </ac:spMkLst>
        </pc:spChg>
        <pc:spChg chg="add mod">
          <ac:chgData name="Catarina Gouveia" userId="284b8c64-bdc2-4764-aa68-2985fcb7668e" providerId="ADAL" clId="{D6304F78-957C-4110-9E11-9A1E237A4233}" dt="2024-03-22T15:30:36.071" v="13541" actId="6549"/>
          <ac:spMkLst>
            <pc:docMk/>
            <pc:sldMk cId="1229836271" sldId="9387"/>
            <ac:spMk id="4" creationId="{5EF9B659-5D05-F81C-128F-6340510FF17B}"/>
          </ac:spMkLst>
        </pc:spChg>
        <pc:spChg chg="add del mod">
          <ac:chgData name="Catarina Gouveia" userId="284b8c64-bdc2-4764-aa68-2985fcb7668e" providerId="ADAL" clId="{D6304F78-957C-4110-9E11-9A1E237A4233}" dt="2024-03-22T12:09:59.898" v="12050" actId="478"/>
          <ac:spMkLst>
            <pc:docMk/>
            <pc:sldMk cId="1229836271" sldId="9387"/>
            <ac:spMk id="5" creationId="{070C3330-0042-6E6C-9357-7ABC0B02B11E}"/>
          </ac:spMkLst>
        </pc:spChg>
        <pc:spChg chg="add mod">
          <ac:chgData name="Catarina Gouveia" userId="284b8c64-bdc2-4764-aa68-2985fcb7668e" providerId="ADAL" clId="{D6304F78-957C-4110-9E11-9A1E237A4233}" dt="2024-04-01T07:52:00.233" v="27039" actId="20577"/>
          <ac:spMkLst>
            <pc:docMk/>
            <pc:sldMk cId="1229836271" sldId="9387"/>
            <ac:spMk id="7" creationId="{070C3330-0042-6E6C-9357-7ABC0B02B11E}"/>
          </ac:spMkLst>
        </pc:spChg>
        <pc:spChg chg="add mod">
          <ac:chgData name="Catarina Gouveia" userId="284b8c64-bdc2-4764-aa68-2985fcb7668e" providerId="ADAL" clId="{D6304F78-957C-4110-9E11-9A1E237A4233}" dt="2024-04-01T07:52:20.319" v="27068" actId="313"/>
          <ac:spMkLst>
            <pc:docMk/>
            <pc:sldMk cId="1229836271" sldId="9387"/>
            <ac:spMk id="8" creationId="{F36C46DF-33F4-3466-28A2-A7ACA1853060}"/>
          </ac:spMkLst>
        </pc:spChg>
        <pc:picChg chg="del mod">
          <ac:chgData name="Catarina Gouveia" userId="284b8c64-bdc2-4764-aa68-2985fcb7668e" providerId="ADAL" clId="{D6304F78-957C-4110-9E11-9A1E237A4233}" dt="2024-03-22T12:08:41.322" v="11809" actId="478"/>
          <ac:picMkLst>
            <pc:docMk/>
            <pc:sldMk cId="1229836271" sldId="9387"/>
            <ac:picMk id="6" creationId="{5EFECB41-2DAE-D5B0-42A2-041F2FC5D140}"/>
          </ac:picMkLst>
        </pc:picChg>
        <pc:cxnChg chg="add mod">
          <ac:chgData name="Catarina Gouveia" userId="284b8c64-bdc2-4764-aa68-2985fcb7668e" providerId="ADAL" clId="{D6304F78-957C-4110-9E11-9A1E237A4233}" dt="2024-04-01T07:52:16.559" v="27054" actId="20577"/>
          <ac:cxnSpMkLst>
            <pc:docMk/>
            <pc:sldMk cId="1229836271" sldId="9387"/>
            <ac:cxnSpMk id="10" creationId="{2E100BAB-6E38-E8C6-D30C-31800138D95B}"/>
          </ac:cxnSpMkLst>
        </pc:cxnChg>
      </pc:sldChg>
      <pc:sldChg chg="addSp delSp modSp add mod modTransition">
        <pc:chgData name="Catarina Gouveia" userId="284b8c64-bdc2-4764-aa68-2985fcb7668e" providerId="ADAL" clId="{D6304F78-957C-4110-9E11-9A1E237A4233}" dt="2024-03-31T21:29:06.494" v="26195" actId="20577"/>
        <pc:sldMkLst>
          <pc:docMk/>
          <pc:sldMk cId="1972794298" sldId="9388"/>
        </pc:sldMkLst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0" creationId="{C9F2B8F0-C42F-BF8F-F46E-218CF0930006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1" creationId="{93865F7B-F794-6951-842B-E4624AB6E831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3" creationId="{36D3E7DB-061B-5168-2002-63410BB8EEB7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4" creationId="{F9784B69-2E73-279E-8F1D-326CBEFE0E8E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5" creationId="{931C66EF-73E5-7715-D239-3DC5C117AF6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6" creationId="{DD00017A-3327-3947-0D20-141DFE67F128}"/>
          </ac:spMkLst>
        </pc:spChg>
        <pc:spChg chg="mod">
          <ac:chgData name="Catarina Gouveia" userId="284b8c64-bdc2-4764-aa68-2985fcb7668e" providerId="ADAL" clId="{D6304F78-957C-4110-9E11-9A1E237A4233}" dt="2024-03-22T18:50:47.942" v="19167" actId="20577"/>
          <ac:spMkLst>
            <pc:docMk/>
            <pc:sldMk cId="1972794298" sldId="9388"/>
            <ac:spMk id="17" creationId="{3C9CFAE3-264D-CA7F-D6DC-AB4AE40EB8D8}"/>
          </ac:spMkLst>
        </pc:spChg>
        <pc:spChg chg="mod">
          <ac:chgData name="Catarina Gouveia" userId="284b8c64-bdc2-4764-aa68-2985fcb7668e" providerId="ADAL" clId="{D6304F78-957C-4110-9E11-9A1E237A4233}" dt="2024-03-22T18:50:10.893" v="19147" actId="14100"/>
          <ac:spMkLst>
            <pc:docMk/>
            <pc:sldMk cId="1972794298" sldId="9388"/>
            <ac:spMk id="19" creationId="{D6CAB5B4-43C1-2C19-770B-19C0D6F50488}"/>
          </ac:spMkLst>
        </pc:spChg>
        <pc:spChg chg="mod ord">
          <ac:chgData name="Catarina Gouveia" userId="284b8c64-bdc2-4764-aa68-2985fcb7668e" providerId="ADAL" clId="{D6304F78-957C-4110-9E11-9A1E237A4233}" dt="2024-03-31T21:25:26.220" v="26135" actId="20577"/>
          <ac:spMkLst>
            <pc:docMk/>
            <pc:sldMk cId="1972794298" sldId="9388"/>
            <ac:spMk id="21" creationId="{68741E62-28EC-F6A4-AB91-C3B35D3B3864}"/>
          </ac:spMkLst>
        </pc:spChg>
        <pc:spChg chg="mod">
          <ac:chgData name="Catarina Gouveia" userId="284b8c64-bdc2-4764-aa68-2985fcb7668e" providerId="ADAL" clId="{D6304F78-957C-4110-9E11-9A1E237A4233}" dt="2024-03-31T21:24:49.230" v="26125" actId="14100"/>
          <ac:spMkLst>
            <pc:docMk/>
            <pc:sldMk cId="1972794298" sldId="9388"/>
            <ac:spMk id="23" creationId="{BBAB4476-0E47-5A1C-5020-5E7505C81E9C}"/>
          </ac:spMkLst>
        </pc:spChg>
        <pc:spChg chg="mod">
          <ac:chgData name="Catarina Gouveia" userId="284b8c64-bdc2-4764-aa68-2985fcb7668e" providerId="ADAL" clId="{D6304F78-957C-4110-9E11-9A1E237A4233}" dt="2024-03-31T21:25:21.132" v="26134" actId="1076"/>
          <ac:spMkLst>
            <pc:docMk/>
            <pc:sldMk cId="1972794298" sldId="9388"/>
            <ac:spMk id="24" creationId="{FD20F77D-5B41-B44D-4547-99EE8C66EE8E}"/>
          </ac:spMkLst>
        </pc:spChg>
        <pc:spChg chg="mod">
          <ac:chgData name="Catarina Gouveia" userId="284b8c64-bdc2-4764-aa68-2985fcb7668e" providerId="ADAL" clId="{D6304F78-957C-4110-9E11-9A1E237A4233}" dt="2024-03-22T18:26:05.083" v="18506" actId="1076"/>
          <ac:spMkLst>
            <pc:docMk/>
            <pc:sldMk cId="1972794298" sldId="9388"/>
            <ac:spMk id="25" creationId="{639F39AD-206B-8CAF-51C3-891DD0360E8F}"/>
          </ac:spMkLst>
        </pc:spChg>
        <pc:spChg chg="mod">
          <ac:chgData name="Catarina Gouveia" userId="284b8c64-bdc2-4764-aa68-2985fcb7668e" providerId="ADAL" clId="{D6304F78-957C-4110-9E11-9A1E237A4233}" dt="2024-03-22T18:52:45.894" v="19261" actId="1076"/>
          <ac:spMkLst>
            <pc:docMk/>
            <pc:sldMk cId="1972794298" sldId="9388"/>
            <ac:spMk id="26" creationId="{67547513-7715-D84C-B198-9F5DE41F9BE5}"/>
          </ac:spMkLst>
        </pc:spChg>
        <pc:spChg chg="mod">
          <ac:chgData name="Catarina Gouveia" userId="284b8c64-bdc2-4764-aa68-2985fcb7668e" providerId="ADAL" clId="{D6304F78-957C-4110-9E11-9A1E237A4233}" dt="2024-03-22T18:48:46.018" v="19104" actId="14100"/>
          <ac:spMkLst>
            <pc:docMk/>
            <pc:sldMk cId="1972794298" sldId="9388"/>
            <ac:spMk id="27" creationId="{E971E189-9521-F619-4DFA-B26D1E0F62DA}"/>
          </ac:spMkLst>
        </pc:spChg>
        <pc:spChg chg="mod">
          <ac:chgData name="Catarina Gouveia" userId="284b8c64-bdc2-4764-aa68-2985fcb7668e" providerId="ADAL" clId="{D6304F78-957C-4110-9E11-9A1E237A4233}" dt="2024-03-22T18:49:51.890" v="19138" actId="1035"/>
          <ac:spMkLst>
            <pc:docMk/>
            <pc:sldMk cId="1972794298" sldId="9388"/>
            <ac:spMk id="28" creationId="{E5E11D0F-7A81-00E3-7FEF-B0664EC34A1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29" creationId="{445E9187-F66C-AEAF-52DA-B3CC9F8E9393}"/>
          </ac:spMkLst>
        </pc:spChg>
        <pc:spChg chg="del">
          <ac:chgData name="Catarina Gouveia" userId="284b8c64-bdc2-4764-aa68-2985fcb7668e" providerId="ADAL" clId="{D6304F78-957C-4110-9E11-9A1E237A4233}" dt="2024-03-22T18:41:50.491" v="19038" actId="478"/>
          <ac:spMkLst>
            <pc:docMk/>
            <pc:sldMk cId="1972794298" sldId="9388"/>
            <ac:spMk id="30" creationId="{3331C384-6DE2-23FC-4D2F-422F6009D8CB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31" creationId="{7611754B-835E-6A23-0411-963DB53618FE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33" creationId="{E384C434-D0C4-4ABC-776F-F2907021D358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34" creationId="{B9F15FC2-E9ED-0731-D351-D802439F41B0}"/>
          </ac:spMkLst>
        </pc:spChg>
        <pc:spChg chg="mod">
          <ac:chgData name="Catarina Gouveia" userId="284b8c64-bdc2-4764-aa68-2985fcb7668e" providerId="ADAL" clId="{D6304F78-957C-4110-9E11-9A1E237A4233}" dt="2024-03-22T18:50:01.721" v="19146" actId="1035"/>
          <ac:spMkLst>
            <pc:docMk/>
            <pc:sldMk cId="1972794298" sldId="9388"/>
            <ac:spMk id="35" creationId="{5FF13FFF-439A-D7EE-FD85-27B52652CD63}"/>
          </ac:spMkLst>
        </pc:spChg>
        <pc:spChg chg="mod">
          <ac:chgData name="Catarina Gouveia" userId="284b8c64-bdc2-4764-aa68-2985fcb7668e" providerId="ADAL" clId="{D6304F78-957C-4110-9E11-9A1E237A4233}" dt="2024-03-22T18:49:38.615" v="19128" actId="1035"/>
          <ac:spMkLst>
            <pc:docMk/>
            <pc:sldMk cId="1972794298" sldId="9388"/>
            <ac:spMk id="36" creationId="{E71347C0-5CE4-0842-B26E-733C9DCDDDE6}"/>
          </ac:spMkLst>
        </pc:spChg>
        <pc:spChg chg="mod">
          <ac:chgData name="Catarina Gouveia" userId="284b8c64-bdc2-4764-aa68-2985fcb7668e" providerId="ADAL" clId="{D6304F78-957C-4110-9E11-9A1E237A4233}" dt="2024-03-22T18:52:08.037" v="19210" actId="1038"/>
          <ac:spMkLst>
            <pc:docMk/>
            <pc:sldMk cId="1972794298" sldId="9388"/>
            <ac:spMk id="37" creationId="{020D04E0-635B-9209-4351-CD8EBFBC5289}"/>
          </ac:spMkLst>
        </pc:spChg>
        <pc:spChg chg="mod">
          <ac:chgData name="Catarina Gouveia" userId="284b8c64-bdc2-4764-aa68-2985fcb7668e" providerId="ADAL" clId="{D6304F78-957C-4110-9E11-9A1E237A4233}" dt="2024-03-22T18:49:20.629" v="19110" actId="1076"/>
          <ac:spMkLst>
            <pc:docMk/>
            <pc:sldMk cId="1972794298" sldId="9388"/>
            <ac:spMk id="38" creationId="{12772281-F535-B4A9-20FC-36884B764E25}"/>
          </ac:spMkLst>
        </pc:spChg>
        <pc:spChg chg="mod">
          <ac:chgData name="Catarina Gouveia" userId="284b8c64-bdc2-4764-aa68-2985fcb7668e" providerId="ADAL" clId="{D6304F78-957C-4110-9E11-9A1E237A4233}" dt="2024-03-22T18:52:14.634" v="19223" actId="1037"/>
          <ac:spMkLst>
            <pc:docMk/>
            <pc:sldMk cId="1972794298" sldId="9388"/>
            <ac:spMk id="39" creationId="{5B359375-E6FB-D589-5583-6F9FBB1D7AA6}"/>
          </ac:spMkLst>
        </pc:spChg>
        <pc:spChg chg="mod">
          <ac:chgData name="Catarina Gouveia" userId="284b8c64-bdc2-4764-aa68-2985fcb7668e" providerId="ADAL" clId="{D6304F78-957C-4110-9E11-9A1E237A4233}" dt="2024-03-22T18:52:24.105" v="19249" actId="1035"/>
          <ac:spMkLst>
            <pc:docMk/>
            <pc:sldMk cId="1972794298" sldId="9388"/>
            <ac:spMk id="40" creationId="{CEF69236-3E20-5117-84C3-7413A55F2CE9}"/>
          </ac:spMkLst>
        </pc:spChg>
        <pc:spChg chg="mod">
          <ac:chgData name="Catarina Gouveia" userId="284b8c64-bdc2-4764-aa68-2985fcb7668e" providerId="ADAL" clId="{D6304F78-957C-4110-9E11-9A1E237A4233}" dt="2024-03-22T18:53:47.357" v="19345" actId="20577"/>
          <ac:spMkLst>
            <pc:docMk/>
            <pc:sldMk cId="1972794298" sldId="9388"/>
            <ac:spMk id="41" creationId="{70B64942-18E9-8583-456F-D17F55AED7C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42" creationId="{F9D22CAD-A8EA-A310-6C20-C4151FC9407D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43" creationId="{903243CD-27F3-A549-2E2F-AF79A2499813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0" creationId="{45A2BA6F-C34E-2BE8-ABCD-CD09C2284F73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1" creationId="{891833CF-123B-5D7C-8BD3-43F204009C73}"/>
          </ac:spMkLst>
        </pc:spChg>
        <pc:spChg chg="mod">
          <ac:chgData name="Catarina Gouveia" userId="284b8c64-bdc2-4764-aa68-2985fcb7668e" providerId="ADAL" clId="{D6304F78-957C-4110-9E11-9A1E237A4233}" dt="2024-03-31T21:25:36.344" v="26140" actId="20577"/>
          <ac:spMkLst>
            <pc:docMk/>
            <pc:sldMk cId="1972794298" sldId="9388"/>
            <ac:spMk id="52" creationId="{F1B53CA3-C041-13D1-C625-2D8D49309487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5" creationId="{FC187A25-3C9E-B039-F770-78D03A81D8EB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6" creationId="{5D9447F4-6899-ADEA-269A-A0DF121392BE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7" creationId="{30F1B356-4338-4A9A-2C91-303681EC490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8" creationId="{2DCA63FF-D282-5EA4-D10C-71E2C1B92A7F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9" creationId="{9D24B626-F9B2-5564-673B-2C5F3FD549A3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2" creationId="{8F63F796-6B09-9DF4-EE44-5F4BCE3EE24F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3" creationId="{785DA214-9A7E-9C91-4F3F-E9878637FA07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5" creationId="{869EE247-26E0-9960-50CA-897ED8B14BDA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6" creationId="{1B13F5B8-F693-D0EE-520C-318C1936249B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7" creationId="{56AFFFDC-41BA-EF9F-9592-A82020790C7E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8" creationId="{26475AA4-715F-4AD7-DD55-A9AD2B24E06A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0" creationId="{E1C61D3C-3C6D-2D74-0435-57E87799BBAC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1" creationId="{F6DAB664-37A6-B7ED-9931-E78DFF88F423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3" creationId="{93446500-EC7F-AEEE-80F2-68AE30E8434A}"/>
          </ac:spMkLst>
        </pc:spChg>
        <pc:spChg chg="add mod topLvl">
          <ac:chgData name="Catarina Gouveia" userId="284b8c64-bdc2-4764-aa68-2985fcb7668e" providerId="ADAL" clId="{D6304F78-957C-4110-9E11-9A1E237A4233}" dt="2024-03-31T21:18:58.888" v="26108" actId="20577"/>
          <ac:spMkLst>
            <pc:docMk/>
            <pc:sldMk cId="1972794298" sldId="9388"/>
            <ac:spMk id="74" creationId="{94EA0F15-2C18-9F1E-BBA4-990BEA3FF6D2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5" creationId="{779E3F22-CF7F-7CDC-D43D-DF7CD839E670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6" creationId="{8E4DDCAC-82C7-BE49-E8E5-ED020AC9F511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7" creationId="{C2C6F37C-96E0-A551-C8B1-668442BF628C}"/>
          </ac:spMkLst>
        </pc:spChg>
        <pc:spChg chg="add mod topLvl">
          <ac:chgData name="Catarina Gouveia" userId="284b8c64-bdc2-4764-aa68-2985fcb7668e" providerId="ADAL" clId="{D6304F78-957C-4110-9E11-9A1E237A4233}" dt="2024-03-31T21:23:59.207" v="26117" actId="20577"/>
          <ac:spMkLst>
            <pc:docMk/>
            <pc:sldMk cId="1972794298" sldId="9388"/>
            <ac:spMk id="78" creationId="{5A598A1A-A2D5-C1BF-0BCF-BBAA3332F28C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1" creationId="{083ABA37-9861-96BB-F350-45F5C3A6EE73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2" creationId="{2AA98C1D-D3C2-ADDC-3756-9B9AADAE893B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3" creationId="{BDFDACA7-E392-95F3-43CC-5A120F3E8A3B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4" creationId="{C6E1DE69-3E94-681F-8E73-9831CD73A15C}"/>
          </ac:spMkLst>
        </pc:spChg>
        <pc:spChg chg="add mod topLvl">
          <ac:chgData name="Catarina Gouveia" userId="284b8c64-bdc2-4764-aa68-2985fcb7668e" providerId="ADAL" clId="{D6304F78-957C-4110-9E11-9A1E237A4233}" dt="2024-03-31T21:24:04.538" v="26124" actId="20577"/>
          <ac:spMkLst>
            <pc:docMk/>
            <pc:sldMk cId="1972794298" sldId="9388"/>
            <ac:spMk id="85" creationId="{DE167156-C1DD-54A6-BA45-061EFCB4CB0F}"/>
          </ac:spMkLst>
        </pc:spChg>
        <pc:spChg chg="add mod ord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8" creationId="{9B4B8311-770D-FEBC-CC29-D2C7B91D47D9}"/>
          </ac:spMkLst>
        </pc:spChg>
        <pc:spChg chg="add mod">
          <ac:chgData name="Catarina Gouveia" userId="284b8c64-bdc2-4764-aa68-2985fcb7668e" providerId="ADAL" clId="{D6304F78-957C-4110-9E11-9A1E237A4233}" dt="2024-03-31T21:29:06.494" v="26195" actId="20577"/>
          <ac:spMkLst>
            <pc:docMk/>
            <pc:sldMk cId="1972794298" sldId="9388"/>
            <ac:spMk id="89" creationId="{292154F6-285A-5246-307C-E083AD6B9746}"/>
          </ac:spMkLst>
        </pc:spChg>
        <pc:spChg chg="add mod">
          <ac:chgData name="Catarina Gouveia" userId="284b8c64-bdc2-4764-aa68-2985fcb7668e" providerId="ADAL" clId="{D6304F78-957C-4110-9E11-9A1E237A4233}" dt="2024-03-31T21:28:27.296" v="26163" actId="14100"/>
          <ac:spMkLst>
            <pc:docMk/>
            <pc:sldMk cId="1972794298" sldId="9388"/>
            <ac:spMk id="90" creationId="{D36BD86D-2066-1EB5-F70A-1825723A9E83}"/>
          </ac:spMkLst>
        </pc:spChg>
        <pc:spChg chg="add mod ord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91" creationId="{4E4A86C0-6F23-658D-68FE-C187B49A39EC}"/>
          </ac:spMkLst>
        </pc:spChg>
        <pc:grpChg chg="del mod">
          <ac:chgData name="Catarina Gouveia" userId="284b8c64-bdc2-4764-aa68-2985fcb7668e" providerId="ADAL" clId="{D6304F78-957C-4110-9E11-9A1E237A4233}" dt="2024-03-22T18:47:45.208" v="19097" actId="165"/>
          <ac:grpSpMkLst>
            <pc:docMk/>
            <pc:sldMk cId="1972794298" sldId="9388"/>
            <ac:grpSpMk id="5" creationId="{82BE6652-B615-ABFD-3ED9-85120A2437EB}"/>
          </ac:grpSpMkLst>
        </pc:grpChg>
        <pc:grpChg chg="del mod">
          <ac:chgData name="Catarina Gouveia" userId="284b8c64-bdc2-4764-aa68-2985fcb7668e" providerId="ADAL" clId="{D6304F78-957C-4110-9E11-9A1E237A4233}" dt="2024-03-22T18:39:26.426" v="19029" actId="478"/>
          <ac:grpSpMkLst>
            <pc:docMk/>
            <pc:sldMk cId="1972794298" sldId="9388"/>
            <ac:grpSpMk id="45" creationId="{A38CBCC3-8959-DD72-3DE8-82EBF26AECE7}"/>
          </ac:grpSpMkLst>
        </pc:grpChg>
        <pc:grpChg chg="add del mod">
          <ac:chgData name="Catarina Gouveia" userId="284b8c64-bdc2-4764-aa68-2985fcb7668e" providerId="ADAL" clId="{D6304F78-957C-4110-9E11-9A1E237A4233}" dt="2024-03-22T18:42:01.028" v="19039" actId="165"/>
          <ac:grpSpMkLst>
            <pc:docMk/>
            <pc:sldMk cId="1972794298" sldId="9388"/>
            <ac:grpSpMk id="87" creationId="{8549F14B-1B39-9835-813A-10137807E0CE}"/>
          </ac:grpSpMkLst>
        </pc:grpChg>
        <pc:grpChg chg="add mod">
          <ac:chgData name="Catarina Gouveia" userId="284b8c64-bdc2-4764-aa68-2985fcb7668e" providerId="ADAL" clId="{D6304F78-957C-4110-9E11-9A1E237A4233}" dt="2024-03-22T18:45:09.683" v="19094" actId="1076"/>
          <ac:grpSpMkLst>
            <pc:docMk/>
            <pc:sldMk cId="1972794298" sldId="9388"/>
            <ac:grpSpMk id="92" creationId="{26662E70-56A2-7552-1F95-F55BAA20BAC0}"/>
          </ac:grpSpMkLst>
        </pc:grpChg>
        <pc:picChg chg="del mod topLvl">
          <ac:chgData name="Catarina Gouveia" userId="284b8c64-bdc2-4764-aa68-2985fcb7668e" providerId="ADAL" clId="{D6304F78-957C-4110-9E11-9A1E237A4233}" dt="2024-03-22T18:48:05.209" v="19100" actId="478"/>
          <ac:picMkLst>
            <pc:docMk/>
            <pc:sldMk cId="1972794298" sldId="9388"/>
            <ac:picMk id="2" creationId="{B67A8411-96EC-3DF9-2B19-9C9F0E3F7838}"/>
          </ac:picMkLst>
        </pc:picChg>
        <pc:picChg chg="del mod topLvl">
          <ac:chgData name="Catarina Gouveia" userId="284b8c64-bdc2-4764-aa68-2985fcb7668e" providerId="ADAL" clId="{D6304F78-957C-4110-9E11-9A1E237A4233}" dt="2024-03-22T18:48:04.260" v="19099" actId="478"/>
          <ac:picMkLst>
            <pc:docMk/>
            <pc:sldMk cId="1972794298" sldId="9388"/>
            <ac:picMk id="6" creationId="{EFE33CC8-D70C-29EB-4DE6-F2BD645D6639}"/>
          </ac:picMkLst>
        </pc:picChg>
        <pc:picChg chg="add mod">
          <ac:chgData name="Catarina Gouveia" userId="284b8c64-bdc2-4764-aa68-2985fcb7668e" providerId="ADAL" clId="{D6304F78-957C-4110-9E11-9A1E237A4233}" dt="2024-03-22T18:39:08.897" v="19026"/>
          <ac:picMkLst>
            <pc:docMk/>
            <pc:sldMk cId="1972794298" sldId="9388"/>
            <ac:picMk id="9" creationId="{495ED13A-BC25-4101-CC4A-B2BB0EF29564}"/>
          </ac:picMkLst>
        </pc:picChg>
        <pc:picChg chg="add mod">
          <ac:chgData name="Catarina Gouveia" userId="284b8c64-bdc2-4764-aa68-2985fcb7668e" providerId="ADAL" clId="{D6304F78-957C-4110-9E11-9A1E237A4233}" dt="2024-03-22T18:39:08.897" v="19026"/>
          <ac:picMkLst>
            <pc:docMk/>
            <pc:sldMk cId="1972794298" sldId="9388"/>
            <ac:picMk id="53" creationId="{ACD8D369-EEC5-CA0E-5CFF-FB4F670FDBC1}"/>
          </ac:picMkLst>
        </pc:picChg>
        <pc:picChg chg="add mod">
          <ac:chgData name="Catarina Gouveia" userId="284b8c64-bdc2-4764-aa68-2985fcb7668e" providerId="ADAL" clId="{D6304F78-957C-4110-9E11-9A1E237A4233}" dt="2024-03-22T18:39:08.897" v="19026"/>
          <ac:picMkLst>
            <pc:docMk/>
            <pc:sldMk cId="1972794298" sldId="9388"/>
            <ac:picMk id="60" creationId="{D97D9645-E10F-5D94-AC3F-9A7A6D254E67}"/>
          </ac:picMkLst>
        </pc:picChg>
        <pc:picChg chg="add mod topLvl">
          <ac:chgData name="Catarina Gouveia" userId="284b8c64-bdc2-4764-aa68-2985fcb7668e" providerId="ADAL" clId="{D6304F78-957C-4110-9E11-9A1E237A4233}" dt="2024-03-22T18:45:06.176" v="19093" actId="164"/>
          <ac:picMkLst>
            <pc:docMk/>
            <pc:sldMk cId="1972794298" sldId="9388"/>
            <ac:picMk id="61" creationId="{A4AD048F-61E2-17CD-A080-FDA1FDAE9AD6}"/>
          </ac:picMkLst>
        </pc:picChg>
        <pc:picChg chg="add mod topLvl">
          <ac:chgData name="Catarina Gouveia" userId="284b8c64-bdc2-4764-aa68-2985fcb7668e" providerId="ADAL" clId="{D6304F78-957C-4110-9E11-9A1E237A4233}" dt="2024-03-22T18:45:06.176" v="19093" actId="164"/>
          <ac:picMkLst>
            <pc:docMk/>
            <pc:sldMk cId="1972794298" sldId="9388"/>
            <ac:picMk id="79" creationId="{893A105B-25D0-391F-7E6A-2A7675B54E2D}"/>
          </ac:picMkLst>
        </pc:picChg>
        <pc:picChg chg="add mod topLvl">
          <ac:chgData name="Catarina Gouveia" userId="284b8c64-bdc2-4764-aa68-2985fcb7668e" providerId="ADAL" clId="{D6304F78-957C-4110-9E11-9A1E237A4233}" dt="2024-03-22T18:45:06.176" v="19093" actId="164"/>
          <ac:picMkLst>
            <pc:docMk/>
            <pc:sldMk cId="1972794298" sldId="9388"/>
            <ac:picMk id="86" creationId="{73A12178-5030-B0C8-73D0-0B3D1EF2F2C7}"/>
          </ac:picMkLst>
        </pc:picChg>
        <pc:picChg chg="add del mod ord">
          <ac:chgData name="Catarina Gouveia" userId="284b8c64-bdc2-4764-aa68-2985fcb7668e" providerId="ADAL" clId="{D6304F78-957C-4110-9E11-9A1E237A4233}" dt="2024-03-22T18:49:01.213" v="19105" actId="478"/>
          <ac:picMkLst>
            <pc:docMk/>
            <pc:sldMk cId="1972794298" sldId="9388"/>
            <ac:picMk id="94" creationId="{B97C41FA-C2A6-9E04-A747-85BCF9C90CF8}"/>
          </ac:picMkLst>
        </pc:picChg>
        <pc:picChg chg="add mod ord">
          <ac:chgData name="Catarina Gouveia" userId="284b8c64-bdc2-4764-aa68-2985fcb7668e" providerId="ADAL" clId="{D6304F78-957C-4110-9E11-9A1E237A4233}" dt="2024-03-31T21:25:06.610" v="26133" actId="1076"/>
          <ac:picMkLst>
            <pc:docMk/>
            <pc:sldMk cId="1972794298" sldId="9388"/>
            <ac:picMk id="96" creationId="{35FBACEB-2200-A1C4-1D59-B82BF2A7C8C0}"/>
          </ac:picMkLst>
        </pc:pic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12" creationId="{D7B14AEB-1BE8-5ACB-93A6-351E09974D7C}"/>
          </ac:cxnSpMkLst>
        </pc:cxnChg>
        <pc:cxnChg chg="mod">
          <ac:chgData name="Catarina Gouveia" userId="284b8c64-bdc2-4764-aa68-2985fcb7668e" providerId="ADAL" clId="{D6304F78-957C-4110-9E11-9A1E237A4233}" dt="2024-03-22T18:48:04.260" v="19099" actId="478"/>
          <ac:cxnSpMkLst>
            <pc:docMk/>
            <pc:sldMk cId="1972794298" sldId="9388"/>
            <ac:cxnSpMk id="18" creationId="{F8DF964A-7CD2-71B0-024D-17F95A9697C8}"/>
          </ac:cxnSpMkLst>
        </pc:cxnChg>
        <pc:cxnChg chg="mod ord">
          <ac:chgData name="Catarina Gouveia" userId="284b8c64-bdc2-4764-aa68-2985fcb7668e" providerId="ADAL" clId="{D6304F78-957C-4110-9E11-9A1E237A4233}" dt="2024-03-22T18:51:41.472" v="19203" actId="14100"/>
          <ac:cxnSpMkLst>
            <pc:docMk/>
            <pc:sldMk cId="1972794298" sldId="9388"/>
            <ac:cxnSpMk id="20" creationId="{CB1CE7F3-3DC9-960A-0600-B5681B43B986}"/>
          </ac:cxnSpMkLst>
        </pc:cxn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22" creationId="{F1F387A9-08B2-BEFD-F14A-89534A95015C}"/>
          </ac:cxnSpMkLst>
        </pc:cxn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32" creationId="{D58E62BB-0521-848F-6C52-A34331CE0A21}"/>
          </ac:cxnSpMkLst>
        </pc:cxn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54" creationId="{6DFD3A4F-B6F5-949A-5477-0E92B5CC9F71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64" creationId="{7DBA9759-0B51-3FFF-17AF-DFCAFC8A9F71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69" creationId="{87FDFFC6-FCA1-D282-5707-645BDF2C389F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72" creationId="{C5D24758-1056-C0A2-1008-F97F7981E9CD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80" creationId="{A6D1DC47-EF11-D4C0-CDFE-A3729A7C1F36}"/>
          </ac:cxnSpMkLst>
        </pc:cxnChg>
      </pc:sldChg>
      <pc:sldChg chg="addSp delSp modSp add mod modAnim">
        <pc:chgData name="Catarina Gouveia" userId="284b8c64-bdc2-4764-aa68-2985fcb7668e" providerId="ADAL" clId="{D6304F78-957C-4110-9E11-9A1E237A4233}" dt="2024-03-31T21:35:08.882" v="26199" actId="27636"/>
        <pc:sldMkLst>
          <pc:docMk/>
          <pc:sldMk cId="4293588873" sldId="9389"/>
        </pc:sldMkLst>
        <pc:spChg chg="mod">
          <ac:chgData name="Catarina Gouveia" userId="284b8c64-bdc2-4764-aa68-2985fcb7668e" providerId="ADAL" clId="{D6304F78-957C-4110-9E11-9A1E237A4233}" dt="2024-03-22T19:22:03.664" v="19768" actId="1076"/>
          <ac:spMkLst>
            <pc:docMk/>
            <pc:sldMk cId="4293588873" sldId="9389"/>
            <ac:spMk id="2" creationId="{69C55F25-3049-3302-D858-3379E5934C5D}"/>
          </ac:spMkLst>
        </pc:spChg>
        <pc:spChg chg="del">
          <ac:chgData name="Catarina Gouveia" userId="284b8c64-bdc2-4764-aa68-2985fcb7668e" providerId="ADAL" clId="{D6304F78-957C-4110-9E11-9A1E237A4233}" dt="2024-03-22T19:21:57.257" v="19765" actId="478"/>
          <ac:spMkLst>
            <pc:docMk/>
            <pc:sldMk cId="4293588873" sldId="9389"/>
            <ac:spMk id="3" creationId="{1012D077-EC76-2010-82FA-5AB67EA44565}"/>
          </ac:spMkLst>
        </pc:spChg>
        <pc:spChg chg="add del mod">
          <ac:chgData name="Catarina Gouveia" userId="284b8c64-bdc2-4764-aa68-2985fcb7668e" providerId="ADAL" clId="{D6304F78-957C-4110-9E11-9A1E237A4233}" dt="2024-03-22T19:21:58.515" v="19766" actId="478"/>
          <ac:spMkLst>
            <pc:docMk/>
            <pc:sldMk cId="4293588873" sldId="9389"/>
            <ac:spMk id="7" creationId="{2C240A80-F30E-E83F-82A4-FE83F5313A32}"/>
          </ac:spMkLst>
        </pc:spChg>
        <pc:spChg chg="mod">
          <ac:chgData name="Catarina Gouveia" userId="284b8c64-bdc2-4764-aa68-2985fcb7668e" providerId="ADAL" clId="{D6304F78-957C-4110-9E11-9A1E237A4233}" dt="2024-03-31T21:35:08.882" v="26199" actId="27636"/>
          <ac:spMkLst>
            <pc:docMk/>
            <pc:sldMk cId="4293588873" sldId="9389"/>
            <ac:spMk id="11" creationId="{B0DFF51A-3895-187A-A74D-0ED4BBEA5759}"/>
          </ac:spMkLst>
        </pc:spChg>
        <pc:spChg chg="mod">
          <ac:chgData name="Catarina Gouveia" userId="284b8c64-bdc2-4764-aa68-2985fcb7668e" providerId="ADAL" clId="{D6304F78-957C-4110-9E11-9A1E237A4233}" dt="2024-03-22T19:22:19.116" v="19773" actId="1076"/>
          <ac:spMkLst>
            <pc:docMk/>
            <pc:sldMk cId="4293588873" sldId="9389"/>
            <ac:spMk id="24" creationId="{18147E6C-E842-23F9-5302-7B9639194E0D}"/>
          </ac:spMkLst>
        </pc:spChg>
        <pc:picChg chg="del">
          <ac:chgData name="Catarina Gouveia" userId="284b8c64-bdc2-4764-aa68-2985fcb7668e" providerId="ADAL" clId="{D6304F78-957C-4110-9E11-9A1E237A4233}" dt="2024-03-22T19:21:57.257" v="19765" actId="478"/>
          <ac:picMkLst>
            <pc:docMk/>
            <pc:sldMk cId="4293588873" sldId="9389"/>
            <ac:picMk id="6" creationId="{443F6F5E-E867-DEB6-AA29-A4B670F79A2D}"/>
          </ac:picMkLst>
        </pc:picChg>
        <pc:picChg chg="del">
          <ac:chgData name="Catarina Gouveia" userId="284b8c64-bdc2-4764-aa68-2985fcb7668e" providerId="ADAL" clId="{D6304F78-957C-4110-9E11-9A1E237A4233}" dt="2024-03-22T19:21:57.257" v="19765" actId="478"/>
          <ac:picMkLst>
            <pc:docMk/>
            <pc:sldMk cId="4293588873" sldId="9389"/>
            <ac:picMk id="9" creationId="{83048AF6-8E85-F9BC-E7F4-6A2C058DCA14}"/>
          </ac:picMkLst>
        </pc:picChg>
      </pc:sldChg>
      <pc:sldChg chg="add del">
        <pc:chgData name="Catarina Gouveia" userId="284b8c64-bdc2-4764-aa68-2985fcb7668e" providerId="ADAL" clId="{D6304F78-957C-4110-9E11-9A1E237A4233}" dt="2024-03-23T17:14:43.573" v="22788" actId="47"/>
        <pc:sldMkLst>
          <pc:docMk/>
          <pc:sldMk cId="1639758368" sldId="9390"/>
        </pc:sldMkLst>
      </pc:sldChg>
      <pc:sldChg chg="addSp delSp modSp new add del mod ord delAnim modAnim">
        <pc:chgData name="Catarina Gouveia" userId="284b8c64-bdc2-4764-aa68-2985fcb7668e" providerId="ADAL" clId="{D6304F78-957C-4110-9E11-9A1E237A4233}" dt="2024-04-01T08:43:34.312" v="27149" actId="313"/>
        <pc:sldMkLst>
          <pc:docMk/>
          <pc:sldMk cId="987584382" sldId="9391"/>
        </pc:sldMkLst>
        <pc:spChg chg="del">
          <ac:chgData name="Catarina Gouveia" userId="284b8c64-bdc2-4764-aa68-2985fcb7668e" providerId="ADAL" clId="{D6304F78-957C-4110-9E11-9A1E237A4233}" dt="2024-03-23T16:33:07.019" v="21942" actId="478"/>
          <ac:spMkLst>
            <pc:docMk/>
            <pc:sldMk cId="987584382" sldId="9391"/>
            <ac:spMk id="2" creationId="{386BB132-3F3E-0E03-F053-28337D94E3AE}"/>
          </ac:spMkLst>
        </pc:spChg>
        <pc:spChg chg="del">
          <ac:chgData name="Catarina Gouveia" userId="284b8c64-bdc2-4764-aa68-2985fcb7668e" providerId="ADAL" clId="{D6304F78-957C-4110-9E11-9A1E237A4233}" dt="2024-03-23T16:24:14.025" v="21853" actId="478"/>
          <ac:spMkLst>
            <pc:docMk/>
            <pc:sldMk cId="987584382" sldId="9391"/>
            <ac:spMk id="3" creationId="{3F69077C-8CAA-17C6-D63E-8F33F704F1B0}"/>
          </ac:spMkLst>
        </pc:spChg>
        <pc:spChg chg="add mod">
          <ac:chgData name="Catarina Gouveia" userId="284b8c64-bdc2-4764-aa68-2985fcb7668e" providerId="ADAL" clId="{D6304F78-957C-4110-9E11-9A1E237A4233}" dt="2024-04-01T08:43:34.312" v="27149" actId="313"/>
          <ac:spMkLst>
            <pc:docMk/>
            <pc:sldMk cId="987584382" sldId="9391"/>
            <ac:spMk id="5" creationId="{FD6D879A-C44B-B71B-E9D9-C82090A6E03B}"/>
          </ac:spMkLst>
        </pc:spChg>
        <pc:spChg chg="add mod">
          <ac:chgData name="Catarina Gouveia" userId="284b8c64-bdc2-4764-aa68-2985fcb7668e" providerId="ADAL" clId="{D6304F78-957C-4110-9E11-9A1E237A4233}" dt="2024-03-23T17:21:20.592" v="22919" actId="122"/>
          <ac:spMkLst>
            <pc:docMk/>
            <pc:sldMk cId="987584382" sldId="9391"/>
            <ac:spMk id="6" creationId="{7E59130D-6F30-157F-9220-60C30A478959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7" creationId="{BC2C1AB3-232D-568B-D2DB-537A5AD52DE7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8" creationId="{CEFC4C9B-1CC2-C970-222C-BD9FCD0CB244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9" creationId="{CE2C5B86-6379-7C30-BC54-91ED789BAE73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10" creationId="{2A54C1B0-0A49-57D2-43BA-4A790666AF30}"/>
          </ac:spMkLst>
        </pc:spChg>
        <pc:spChg chg="add mod">
          <ac:chgData name="Catarina Gouveia" userId="284b8c64-bdc2-4764-aa68-2985fcb7668e" providerId="ADAL" clId="{D6304F78-957C-4110-9E11-9A1E237A4233}" dt="2024-03-31T22:33:26.604" v="26807" actId="14100"/>
          <ac:spMkLst>
            <pc:docMk/>
            <pc:sldMk cId="987584382" sldId="9391"/>
            <ac:spMk id="14" creationId="{BF261C31-89E2-C6EB-F2C3-4A0C9272A883}"/>
          </ac:spMkLst>
        </pc:spChg>
        <pc:spChg chg="add mod">
          <ac:chgData name="Catarina Gouveia" userId="284b8c64-bdc2-4764-aa68-2985fcb7668e" providerId="ADAL" clId="{D6304F78-957C-4110-9E11-9A1E237A4233}" dt="2024-03-31T22:34:45.407" v="26965" actId="1035"/>
          <ac:spMkLst>
            <pc:docMk/>
            <pc:sldMk cId="987584382" sldId="9391"/>
            <ac:spMk id="15" creationId="{0226102E-5BDF-3AFD-D602-6ED3FF4A19E4}"/>
          </ac:spMkLst>
        </pc:spChg>
        <pc:spChg chg="add mod">
          <ac:chgData name="Catarina Gouveia" userId="284b8c64-bdc2-4764-aa68-2985fcb7668e" providerId="ADAL" clId="{D6304F78-957C-4110-9E11-9A1E237A4233}" dt="2024-03-23T17:16:02.921" v="22791"/>
          <ac:spMkLst>
            <pc:docMk/>
            <pc:sldMk cId="987584382" sldId="9391"/>
            <ac:spMk id="20" creationId="{2EB46ADF-9CED-ED1D-2305-541A394F6EA5}"/>
          </ac:spMkLst>
        </pc:spChg>
        <pc:spChg chg="add mod">
          <ac:chgData name="Catarina Gouveia" userId="284b8c64-bdc2-4764-aa68-2985fcb7668e" providerId="ADAL" clId="{D6304F78-957C-4110-9E11-9A1E237A4233}" dt="2024-03-23T17:16:02.921" v="22791"/>
          <ac:spMkLst>
            <pc:docMk/>
            <pc:sldMk cId="987584382" sldId="9391"/>
            <ac:spMk id="21" creationId="{F5A16E2D-09F3-20C9-0A0F-C90BD5D50250}"/>
          </ac:spMkLst>
        </pc:spChg>
        <pc:spChg chg="add mod">
          <ac:chgData name="Catarina Gouveia" userId="284b8c64-bdc2-4764-aa68-2985fcb7668e" providerId="ADAL" clId="{D6304F78-957C-4110-9E11-9A1E237A4233}" dt="2024-03-23T17:21:13.134" v="22917" actId="1076"/>
          <ac:spMkLst>
            <pc:docMk/>
            <pc:sldMk cId="987584382" sldId="9391"/>
            <ac:spMk id="26" creationId="{C96F163E-19E8-25A4-BB25-233DD00CF617}"/>
          </ac:spMkLst>
        </pc:spChg>
        <pc:spChg chg="add mod">
          <ac:chgData name="Catarina Gouveia" userId="284b8c64-bdc2-4764-aa68-2985fcb7668e" providerId="ADAL" clId="{D6304F78-957C-4110-9E11-9A1E237A4233}" dt="2024-04-01T08:43:29.079" v="27148" actId="14100"/>
          <ac:spMkLst>
            <pc:docMk/>
            <pc:sldMk cId="987584382" sldId="9391"/>
            <ac:spMk id="27" creationId="{7131C975-0803-8E57-6642-C2097164A049}"/>
          </ac:spMkLst>
        </pc:spChg>
        <pc:spChg chg="add mod">
          <ac:chgData name="Catarina Gouveia" userId="284b8c64-bdc2-4764-aa68-2985fcb7668e" providerId="ADAL" clId="{D6304F78-957C-4110-9E11-9A1E237A4233}" dt="2024-03-23T17:21:13.134" v="22917" actId="1076"/>
          <ac:spMkLst>
            <pc:docMk/>
            <pc:sldMk cId="987584382" sldId="9391"/>
            <ac:spMk id="28" creationId="{BB69A53A-72D9-07EC-E2A8-80F6A87A2E6A}"/>
          </ac:spMkLst>
        </pc:spChg>
        <pc:picChg chg="add del mod">
          <ac:chgData name="Catarina Gouveia" userId="284b8c64-bdc2-4764-aa68-2985fcb7668e" providerId="ADAL" clId="{D6304F78-957C-4110-9E11-9A1E237A4233}" dt="2024-03-23T17:14:17.590" v="22784" actId="478"/>
          <ac:picMkLst>
            <pc:docMk/>
            <pc:sldMk cId="987584382" sldId="9391"/>
            <ac:picMk id="11" creationId="{57C89462-F937-3534-DA74-40D34FC40D43}"/>
          </ac:picMkLst>
        </pc:picChg>
        <pc:picChg chg="add del mod">
          <ac:chgData name="Catarina Gouveia" userId="284b8c64-bdc2-4764-aa68-2985fcb7668e" providerId="ADAL" clId="{D6304F78-957C-4110-9E11-9A1E237A4233}" dt="2024-03-23T17:14:17.590" v="22784" actId="478"/>
          <ac:picMkLst>
            <pc:docMk/>
            <pc:sldMk cId="987584382" sldId="9391"/>
            <ac:picMk id="12" creationId="{65790299-1392-E975-C200-955A116F04D4}"/>
          </ac:picMkLst>
        </pc:picChg>
        <pc:picChg chg="add del mod">
          <ac:chgData name="Catarina Gouveia" userId="284b8c64-bdc2-4764-aa68-2985fcb7668e" providerId="ADAL" clId="{D6304F78-957C-4110-9E11-9A1E237A4233}" dt="2024-03-23T17:14:17.590" v="22784" actId="478"/>
          <ac:picMkLst>
            <pc:docMk/>
            <pc:sldMk cId="987584382" sldId="9391"/>
            <ac:picMk id="13" creationId="{38EBF7D3-8B8F-E078-7645-3843C1C0B642}"/>
          </ac:picMkLst>
        </pc:picChg>
        <pc:cxnChg chg="add del mod">
          <ac:chgData name="Catarina Gouveia" userId="284b8c64-bdc2-4764-aa68-2985fcb7668e" providerId="ADAL" clId="{D6304F78-957C-4110-9E11-9A1E237A4233}" dt="2024-03-23T17:18:14.147" v="22816" actId="478"/>
          <ac:cxnSpMkLst>
            <pc:docMk/>
            <pc:sldMk cId="987584382" sldId="9391"/>
            <ac:cxnSpMk id="16" creationId="{0FCD28A3-5275-2231-F10F-16129BEBFD85}"/>
          </ac:cxnSpMkLst>
        </pc:cxnChg>
        <pc:cxnChg chg="add mod">
          <ac:chgData name="Catarina Gouveia" userId="284b8c64-bdc2-4764-aa68-2985fcb7668e" providerId="ADAL" clId="{D6304F78-957C-4110-9E11-9A1E237A4233}" dt="2024-03-31T22:34:45.407" v="26965" actId="1035"/>
          <ac:cxnSpMkLst>
            <pc:docMk/>
            <pc:sldMk cId="987584382" sldId="9391"/>
            <ac:cxnSpMk id="17" creationId="{FEAECD5E-75E5-1D01-15B5-D0199B9328B9}"/>
          </ac:cxnSpMkLst>
        </pc:cxnChg>
        <pc:cxnChg chg="add mod">
          <ac:chgData name="Catarina Gouveia" userId="284b8c64-bdc2-4764-aa68-2985fcb7668e" providerId="ADAL" clId="{D6304F78-957C-4110-9E11-9A1E237A4233}" dt="2024-03-31T22:33:26.604" v="26807" actId="14100"/>
          <ac:cxnSpMkLst>
            <pc:docMk/>
            <pc:sldMk cId="987584382" sldId="9391"/>
            <ac:cxnSpMk id="18" creationId="{39E118E5-F882-CEBA-AB85-D6FAFD70FE5F}"/>
          </ac:cxnSpMkLst>
        </pc:cxnChg>
        <pc:cxnChg chg="add mod">
          <ac:chgData name="Catarina Gouveia" userId="284b8c64-bdc2-4764-aa68-2985fcb7668e" providerId="ADAL" clId="{D6304F78-957C-4110-9E11-9A1E237A4233}" dt="2024-04-01T08:43:29.079" v="27148" actId="14100"/>
          <ac:cxnSpMkLst>
            <pc:docMk/>
            <pc:sldMk cId="987584382" sldId="9391"/>
            <ac:cxnSpMk id="19" creationId="{435C8F4D-E949-FC07-0513-D9DB45EA6FD0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2" creationId="{B1276A0F-06FF-2998-0A0B-292037CA5DAA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3" creationId="{F2A7C6EA-6F88-F2F4-A236-49623890DE77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4" creationId="{E44106F7-3064-5890-C7BB-DB1AD3C76017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5" creationId="{D0590208-7281-2CF6-D71B-E46F03582117}"/>
          </ac:cxnSpMkLst>
        </pc:cxnChg>
      </pc:sldChg>
      <pc:sldChg chg="addSp modSp add mod modAnim">
        <pc:chgData name="Catarina Gouveia" userId="284b8c64-bdc2-4764-aa68-2985fcb7668e" providerId="ADAL" clId="{D6304F78-957C-4110-9E11-9A1E237A4233}" dt="2024-04-01T08:43:16.179" v="27144" actId="313"/>
        <pc:sldMkLst>
          <pc:docMk/>
          <pc:sldMk cId="1094381886" sldId="9392"/>
        </pc:sldMkLst>
        <pc:spChg chg="add mod">
          <ac:chgData name="Catarina Gouveia" userId="284b8c64-bdc2-4764-aa68-2985fcb7668e" providerId="ADAL" clId="{D6304F78-957C-4110-9E11-9A1E237A4233}" dt="2024-03-23T16:40:11.805" v="22163" actId="1037"/>
          <ac:spMkLst>
            <pc:docMk/>
            <pc:sldMk cId="1094381886" sldId="9392"/>
            <ac:spMk id="2" creationId="{EB1163A5-F132-F341-7C9F-06119BFC6303}"/>
          </ac:spMkLst>
        </pc:spChg>
        <pc:spChg chg="add mod">
          <ac:chgData name="Catarina Gouveia" userId="284b8c64-bdc2-4764-aa68-2985fcb7668e" providerId="ADAL" clId="{D6304F78-957C-4110-9E11-9A1E237A4233}" dt="2024-03-23T16:40:43.399" v="22192" actId="1037"/>
          <ac:spMkLst>
            <pc:docMk/>
            <pc:sldMk cId="1094381886" sldId="9392"/>
            <ac:spMk id="3" creationId="{183AC98B-888F-622A-358E-9688D90E3047}"/>
          </ac:spMkLst>
        </pc:spChg>
        <pc:spChg chg="mod">
          <ac:chgData name="Catarina Gouveia" userId="284b8c64-bdc2-4764-aa68-2985fcb7668e" providerId="ADAL" clId="{D6304F78-957C-4110-9E11-9A1E237A4233}" dt="2024-04-01T08:42:07.035" v="27128"/>
          <ac:spMkLst>
            <pc:docMk/>
            <pc:sldMk cId="1094381886" sldId="9392"/>
            <ac:spMk id="5" creationId="{FD6D879A-C44B-B71B-E9D9-C82090A6E03B}"/>
          </ac:spMkLst>
        </pc:spChg>
        <pc:spChg chg="mod">
          <ac:chgData name="Catarina Gouveia" userId="284b8c64-bdc2-4764-aa68-2985fcb7668e" providerId="ADAL" clId="{D6304F78-957C-4110-9E11-9A1E237A4233}" dt="2024-03-31T22:26:31.949" v="26713" actId="14100"/>
          <ac:spMkLst>
            <pc:docMk/>
            <pc:sldMk cId="1094381886" sldId="9392"/>
            <ac:spMk id="9" creationId="{CE2C5B86-6379-7C30-BC54-91ED789BAE73}"/>
          </ac:spMkLst>
        </pc:spChg>
        <pc:spChg chg="mod">
          <ac:chgData name="Catarina Gouveia" userId="284b8c64-bdc2-4764-aa68-2985fcb7668e" providerId="ADAL" clId="{D6304F78-957C-4110-9E11-9A1E237A4233}" dt="2024-03-31T22:26:49.328" v="26717" actId="6549"/>
          <ac:spMkLst>
            <pc:docMk/>
            <pc:sldMk cId="1094381886" sldId="9392"/>
            <ac:spMk id="10" creationId="{2A54C1B0-0A49-57D2-43BA-4A790666AF30}"/>
          </ac:spMkLst>
        </pc:spChg>
        <pc:spChg chg="add mod">
          <ac:chgData name="Catarina Gouveia" userId="284b8c64-bdc2-4764-aa68-2985fcb7668e" providerId="ADAL" clId="{D6304F78-957C-4110-9E11-9A1E237A4233}" dt="2024-03-23T16:53:20.918" v="22605" actId="1076"/>
          <ac:spMkLst>
            <pc:docMk/>
            <pc:sldMk cId="1094381886" sldId="9392"/>
            <ac:spMk id="15" creationId="{FD743560-3608-0FA1-9CD3-625A31AFF042}"/>
          </ac:spMkLst>
        </pc:spChg>
        <pc:spChg chg="add mod">
          <ac:chgData name="Catarina Gouveia" userId="284b8c64-bdc2-4764-aa68-2985fcb7668e" providerId="ADAL" clId="{D6304F78-957C-4110-9E11-9A1E237A4233}" dt="2024-03-31T22:29:52.356" v="26738" actId="20577"/>
          <ac:spMkLst>
            <pc:docMk/>
            <pc:sldMk cId="1094381886" sldId="9392"/>
            <ac:spMk id="17" creationId="{9606D9BB-1706-A812-3B29-83A4937F8C70}"/>
          </ac:spMkLst>
        </pc:spChg>
        <pc:spChg chg="add mod">
          <ac:chgData name="Catarina Gouveia" userId="284b8c64-bdc2-4764-aa68-2985fcb7668e" providerId="ADAL" clId="{D6304F78-957C-4110-9E11-9A1E237A4233}" dt="2024-03-23T16:39:30.336" v="22137" actId="1035"/>
          <ac:spMkLst>
            <pc:docMk/>
            <pc:sldMk cId="1094381886" sldId="9392"/>
            <ac:spMk id="18" creationId="{5393F1D7-1FA5-0A21-752B-F07E4B50056D}"/>
          </ac:spMkLst>
        </pc:spChg>
        <pc:spChg chg="add mod">
          <ac:chgData name="Catarina Gouveia" userId="284b8c64-bdc2-4764-aa68-2985fcb7668e" providerId="ADAL" clId="{D6304F78-957C-4110-9E11-9A1E237A4233}" dt="2024-03-23T16:49:15.137" v="22366" actId="1076"/>
          <ac:spMkLst>
            <pc:docMk/>
            <pc:sldMk cId="1094381886" sldId="9392"/>
            <ac:spMk id="19" creationId="{8E833D34-73EF-9881-437D-30E85C2CB38B}"/>
          </ac:spMkLst>
        </pc:spChg>
        <pc:spChg chg="add mod">
          <ac:chgData name="Catarina Gouveia" userId="284b8c64-bdc2-4764-aa68-2985fcb7668e" providerId="ADAL" clId="{D6304F78-957C-4110-9E11-9A1E237A4233}" dt="2024-03-23T16:40:31.359" v="22170" actId="1035"/>
          <ac:spMkLst>
            <pc:docMk/>
            <pc:sldMk cId="1094381886" sldId="9392"/>
            <ac:spMk id="20" creationId="{F5401DF1-9540-25A3-CF82-D5279C4C6F7E}"/>
          </ac:spMkLst>
        </pc:spChg>
        <pc:spChg chg="add mod">
          <ac:chgData name="Catarina Gouveia" userId="284b8c64-bdc2-4764-aa68-2985fcb7668e" providerId="ADAL" clId="{D6304F78-957C-4110-9E11-9A1E237A4233}" dt="2024-04-01T08:43:16.179" v="27144" actId="313"/>
          <ac:spMkLst>
            <pc:docMk/>
            <pc:sldMk cId="1094381886" sldId="9392"/>
            <ac:spMk id="21" creationId="{0A64A81C-916B-5B5D-E2EC-A6D2557763C5}"/>
          </ac:spMkLst>
        </pc:spChg>
        <pc:spChg chg="add mod">
          <ac:chgData name="Catarina Gouveia" userId="284b8c64-bdc2-4764-aa68-2985fcb7668e" providerId="ADAL" clId="{D6304F78-957C-4110-9E11-9A1E237A4233}" dt="2024-03-23T16:38:26.087" v="22006" actId="1037"/>
          <ac:spMkLst>
            <pc:docMk/>
            <pc:sldMk cId="1094381886" sldId="9392"/>
            <ac:spMk id="22" creationId="{5DF7FB44-CF66-4F7D-C6A5-BF47E439480F}"/>
          </ac:spMkLst>
        </pc:spChg>
        <pc:spChg chg="add mod">
          <ac:chgData name="Catarina Gouveia" userId="284b8c64-bdc2-4764-aa68-2985fcb7668e" providerId="ADAL" clId="{D6304F78-957C-4110-9E11-9A1E237A4233}" dt="2024-04-01T08:41:19.598" v="27096" actId="1038"/>
          <ac:spMkLst>
            <pc:docMk/>
            <pc:sldMk cId="1094381886" sldId="9392"/>
            <ac:spMk id="23" creationId="{17BD54A4-C4AD-9194-C375-3B9C8B333AA7}"/>
          </ac:spMkLst>
        </pc:spChg>
        <pc:spChg chg="add mod">
          <ac:chgData name="Catarina Gouveia" userId="284b8c64-bdc2-4764-aa68-2985fcb7668e" providerId="ADAL" clId="{D6304F78-957C-4110-9E11-9A1E237A4233}" dt="2024-03-23T16:38:58.990" v="22066" actId="1038"/>
          <ac:spMkLst>
            <pc:docMk/>
            <pc:sldMk cId="1094381886" sldId="9392"/>
            <ac:spMk id="24" creationId="{8E40CF57-0C4F-FDED-485A-52456A732DFB}"/>
          </ac:spMkLst>
        </pc:spChg>
        <pc:spChg chg="add mod">
          <ac:chgData name="Catarina Gouveia" userId="284b8c64-bdc2-4764-aa68-2985fcb7668e" providerId="ADAL" clId="{D6304F78-957C-4110-9E11-9A1E237A4233}" dt="2024-03-23T16:41:01.295" v="22237" actId="1036"/>
          <ac:spMkLst>
            <pc:docMk/>
            <pc:sldMk cId="1094381886" sldId="9392"/>
            <ac:spMk id="25" creationId="{9EB307BC-48AA-5CC1-C465-A348C7B82D9C}"/>
          </ac:spMkLst>
        </pc:spChg>
        <pc:spChg chg="add mod">
          <ac:chgData name="Catarina Gouveia" userId="284b8c64-bdc2-4764-aa68-2985fcb7668e" providerId="ADAL" clId="{D6304F78-957C-4110-9E11-9A1E237A4233}" dt="2024-04-01T08:41:34.161" v="27121" actId="1038"/>
          <ac:spMkLst>
            <pc:docMk/>
            <pc:sldMk cId="1094381886" sldId="9392"/>
            <ac:spMk id="26" creationId="{F11F724D-7CB6-B026-ED05-4554C66187BC}"/>
          </ac:spMkLst>
        </pc:spChg>
        <pc:spChg chg="add mod">
          <ac:chgData name="Catarina Gouveia" userId="284b8c64-bdc2-4764-aa68-2985fcb7668e" providerId="ADAL" clId="{D6304F78-957C-4110-9E11-9A1E237A4233}" dt="2024-03-23T16:48:05.877" v="22304" actId="1036"/>
          <ac:spMkLst>
            <pc:docMk/>
            <pc:sldMk cId="1094381886" sldId="9392"/>
            <ac:spMk id="27" creationId="{B2847A9E-FDBB-A62B-E9A3-3E3C17EC17BA}"/>
          </ac:spMkLst>
        </pc:spChg>
        <pc:spChg chg="add mod">
          <ac:chgData name="Catarina Gouveia" userId="284b8c64-bdc2-4764-aa68-2985fcb7668e" providerId="ADAL" clId="{D6304F78-957C-4110-9E11-9A1E237A4233}" dt="2024-03-23T16:39:05.845" v="22080" actId="1036"/>
          <ac:spMkLst>
            <pc:docMk/>
            <pc:sldMk cId="1094381886" sldId="9392"/>
            <ac:spMk id="28" creationId="{6AC8ED1B-6422-7A4E-C752-9877A13F59F4}"/>
          </ac:spMkLst>
        </pc:spChg>
        <pc:spChg chg="add mod">
          <ac:chgData name="Catarina Gouveia" userId="284b8c64-bdc2-4764-aa68-2985fcb7668e" providerId="ADAL" clId="{D6304F78-957C-4110-9E11-9A1E237A4233}" dt="2024-03-23T16:39:18.948" v="22117" actId="1036"/>
          <ac:spMkLst>
            <pc:docMk/>
            <pc:sldMk cId="1094381886" sldId="9392"/>
            <ac:spMk id="29" creationId="{A6A0E2FD-D4D5-BAC9-CA49-38E1DCB58F05}"/>
          </ac:spMkLst>
        </pc:spChg>
        <pc:spChg chg="add mod">
          <ac:chgData name="Catarina Gouveia" userId="284b8c64-bdc2-4764-aa68-2985fcb7668e" providerId="ADAL" clId="{D6304F78-957C-4110-9E11-9A1E237A4233}" dt="2024-03-23T16:38:54.898" v="22062" actId="1037"/>
          <ac:spMkLst>
            <pc:docMk/>
            <pc:sldMk cId="1094381886" sldId="9392"/>
            <ac:spMk id="30" creationId="{530AD1A3-BF10-AC17-88DB-03F95F534B0A}"/>
          </ac:spMkLst>
        </pc:spChg>
        <pc:spChg chg="add mod">
          <ac:chgData name="Catarina Gouveia" userId="284b8c64-bdc2-4764-aa68-2985fcb7668e" providerId="ADAL" clId="{D6304F78-957C-4110-9E11-9A1E237A4233}" dt="2024-03-23T16:38:33.795" v="22026" actId="1037"/>
          <ac:spMkLst>
            <pc:docMk/>
            <pc:sldMk cId="1094381886" sldId="9392"/>
            <ac:spMk id="31" creationId="{BB70216F-6336-2AAB-E250-D33290F627AD}"/>
          </ac:spMkLst>
        </pc:spChg>
        <pc:spChg chg="add mod">
          <ac:chgData name="Catarina Gouveia" userId="284b8c64-bdc2-4764-aa68-2985fcb7668e" providerId="ADAL" clId="{D6304F78-957C-4110-9E11-9A1E237A4233}" dt="2024-03-23T16:38:46.836" v="22052" actId="1037"/>
          <ac:spMkLst>
            <pc:docMk/>
            <pc:sldMk cId="1094381886" sldId="9392"/>
            <ac:spMk id="32" creationId="{CEDA67E7-A400-78CB-BDE7-01D65CEA189B}"/>
          </ac:spMkLst>
        </pc:spChg>
        <pc:spChg chg="add mod">
          <ac:chgData name="Catarina Gouveia" userId="284b8c64-bdc2-4764-aa68-2985fcb7668e" providerId="ADAL" clId="{D6304F78-957C-4110-9E11-9A1E237A4233}" dt="2024-03-23T16:40:54.998" v="22226" actId="1036"/>
          <ac:spMkLst>
            <pc:docMk/>
            <pc:sldMk cId="1094381886" sldId="9392"/>
            <ac:spMk id="33" creationId="{619D1D0F-8456-F13C-E62D-0DCDB84C8E67}"/>
          </ac:spMkLst>
        </pc:spChg>
        <pc:spChg chg="add mod">
          <ac:chgData name="Catarina Gouveia" userId="284b8c64-bdc2-4764-aa68-2985fcb7668e" providerId="ADAL" clId="{D6304F78-957C-4110-9E11-9A1E237A4233}" dt="2024-03-23T16:54:14.617" v="22636" actId="1076"/>
          <ac:spMkLst>
            <pc:docMk/>
            <pc:sldMk cId="1094381886" sldId="9392"/>
            <ac:spMk id="34" creationId="{39151E3E-B31B-6ACB-63DC-B2BAF0FBF88F}"/>
          </ac:spMkLst>
        </pc:spChg>
        <pc:spChg chg="add mod">
          <ac:chgData name="Catarina Gouveia" userId="284b8c64-bdc2-4764-aa68-2985fcb7668e" providerId="ADAL" clId="{D6304F78-957C-4110-9E11-9A1E237A4233}" dt="2024-03-23T16:43:20.218" v="22252" actId="14100"/>
          <ac:spMkLst>
            <pc:docMk/>
            <pc:sldMk cId="1094381886" sldId="9392"/>
            <ac:spMk id="35" creationId="{5C3D4229-35FB-6F22-B145-18508C2A43A5}"/>
          </ac:spMkLst>
        </pc:spChg>
        <pc:spChg chg="add mod">
          <ac:chgData name="Catarina Gouveia" userId="284b8c64-bdc2-4764-aa68-2985fcb7668e" providerId="ADAL" clId="{D6304F78-957C-4110-9E11-9A1E237A4233}" dt="2024-03-23T16:43:08.090" v="22246" actId="1076"/>
          <ac:spMkLst>
            <pc:docMk/>
            <pc:sldMk cId="1094381886" sldId="9392"/>
            <ac:spMk id="37" creationId="{9149BD5C-9B50-D869-F2EC-658442D33A43}"/>
          </ac:spMkLst>
        </pc:spChg>
        <pc:spChg chg="add mod">
          <ac:chgData name="Catarina Gouveia" userId="284b8c64-bdc2-4764-aa68-2985fcb7668e" providerId="ADAL" clId="{D6304F78-957C-4110-9E11-9A1E237A4233}" dt="2024-03-23T16:43:30.901" v="22272" actId="1037"/>
          <ac:spMkLst>
            <pc:docMk/>
            <pc:sldMk cId="1094381886" sldId="9392"/>
            <ac:spMk id="38" creationId="{71016035-AE9B-8BAE-EC52-4BB28001A412}"/>
          </ac:spMkLst>
        </pc:spChg>
        <pc:spChg chg="add mod">
          <ac:chgData name="Catarina Gouveia" userId="284b8c64-bdc2-4764-aa68-2985fcb7668e" providerId="ADAL" clId="{D6304F78-957C-4110-9E11-9A1E237A4233}" dt="2024-03-23T16:43:55.314" v="22300" actId="1038"/>
          <ac:spMkLst>
            <pc:docMk/>
            <pc:sldMk cId="1094381886" sldId="9392"/>
            <ac:spMk id="39" creationId="{0CBE1BD0-F139-04A2-97F7-376A0553D3D5}"/>
          </ac:spMkLst>
        </pc:spChg>
        <pc:spChg chg="add mod">
          <ac:chgData name="Catarina Gouveia" userId="284b8c64-bdc2-4764-aa68-2985fcb7668e" providerId="ADAL" clId="{D6304F78-957C-4110-9E11-9A1E237A4233}" dt="2024-03-31T22:27:11.997" v="26722" actId="14100"/>
          <ac:spMkLst>
            <pc:docMk/>
            <pc:sldMk cId="1094381886" sldId="9392"/>
            <ac:spMk id="40" creationId="{AF1A66D7-B1D0-3594-357E-87F9DE2AF5D3}"/>
          </ac:spMkLst>
        </pc:spChg>
        <pc:spChg chg="add mod">
          <ac:chgData name="Catarina Gouveia" userId="284b8c64-bdc2-4764-aa68-2985fcb7668e" providerId="ADAL" clId="{D6304F78-957C-4110-9E11-9A1E237A4233}" dt="2024-03-31T22:27:35.744" v="26726" actId="1076"/>
          <ac:spMkLst>
            <pc:docMk/>
            <pc:sldMk cId="1094381886" sldId="9392"/>
            <ac:spMk id="41" creationId="{E91C62B4-A2E6-BB6B-A67B-85C38B398623}"/>
          </ac:spMkLst>
        </pc:spChg>
        <pc:picChg chg="mod">
          <ac:chgData name="Catarina Gouveia" userId="284b8c64-bdc2-4764-aa68-2985fcb7668e" providerId="ADAL" clId="{D6304F78-957C-4110-9E11-9A1E237A4233}" dt="2024-03-31T22:27:38.833" v="26727" actId="1076"/>
          <ac:picMkLst>
            <pc:docMk/>
            <pc:sldMk cId="1094381886" sldId="9392"/>
            <ac:picMk id="12" creationId="{65790299-1392-E975-C200-955A116F04D4}"/>
          </ac:picMkLst>
        </pc:picChg>
        <pc:picChg chg="mod">
          <ac:chgData name="Catarina Gouveia" userId="284b8c64-bdc2-4764-aa68-2985fcb7668e" providerId="ADAL" clId="{D6304F78-957C-4110-9E11-9A1E237A4233}" dt="2024-03-31T22:27:21.002" v="26723" actId="1076"/>
          <ac:picMkLst>
            <pc:docMk/>
            <pc:sldMk cId="1094381886" sldId="9392"/>
            <ac:picMk id="13" creationId="{38EBF7D3-8B8F-E078-7645-3843C1C0B642}"/>
          </ac:picMkLst>
        </pc:picChg>
        <pc:cxnChg chg="add mod">
          <ac:chgData name="Catarina Gouveia" userId="284b8c64-bdc2-4764-aa68-2985fcb7668e" providerId="ADAL" clId="{D6304F78-957C-4110-9E11-9A1E237A4233}" dt="2024-03-23T16:53:20.918" v="22605" actId="1076"/>
          <ac:cxnSpMkLst>
            <pc:docMk/>
            <pc:sldMk cId="1094381886" sldId="9392"/>
            <ac:cxnSpMk id="14" creationId="{FEC157D3-B89F-C9CB-2461-0747872AF5EB}"/>
          </ac:cxnSpMkLst>
        </pc:cxnChg>
        <pc:cxnChg chg="add mod">
          <ac:chgData name="Catarina Gouveia" userId="284b8c64-bdc2-4764-aa68-2985fcb7668e" providerId="ADAL" clId="{D6304F78-957C-4110-9E11-9A1E237A4233}" dt="2024-03-23T16:50:06.483" v="22431" actId="1076"/>
          <ac:cxnSpMkLst>
            <pc:docMk/>
            <pc:sldMk cId="1094381886" sldId="9392"/>
            <ac:cxnSpMk id="16" creationId="{C11EE4E1-DABA-8465-BFE4-8B98E543EFDA}"/>
          </ac:cxnSpMkLst>
        </pc:cxnChg>
        <pc:cxnChg chg="add mod">
          <ac:chgData name="Catarina Gouveia" userId="284b8c64-bdc2-4764-aa68-2985fcb7668e" providerId="ADAL" clId="{D6304F78-957C-4110-9E11-9A1E237A4233}" dt="2024-03-23T16:49:15.137" v="22366" actId="1076"/>
          <ac:cxnSpMkLst>
            <pc:docMk/>
            <pc:sldMk cId="1094381886" sldId="9392"/>
            <ac:cxnSpMk id="36" creationId="{AFCA6342-B51B-DB48-397E-A8E1179AD33D}"/>
          </ac:cxnSpMkLst>
        </pc:cxnChg>
      </pc:sldChg>
      <pc:sldChg chg="delSp modSp add mod or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899791087" sldId="9393"/>
        </pc:sldMkLst>
        <pc:spChg chg="mod">
          <ac:chgData name="Catarina Gouveia" userId="284b8c64-bdc2-4764-aa68-2985fcb7668e" providerId="ADAL" clId="{D6304F78-957C-4110-9E11-9A1E237A4233}" dt="2024-03-31T16:26:42.007" v="24322" actId="1076"/>
          <ac:spMkLst>
            <pc:docMk/>
            <pc:sldMk cId="899791087" sldId="9393"/>
            <ac:spMk id="2" creationId="{00000000-0000-0000-0000-000000000000}"/>
          </ac:spMkLst>
        </pc:spChg>
        <pc:spChg chg="del">
          <ac:chgData name="Catarina Gouveia" userId="284b8c64-bdc2-4764-aa68-2985fcb7668e" providerId="ADAL" clId="{D6304F78-957C-4110-9E11-9A1E237A4233}" dt="2024-03-31T16:26:25.465" v="24319" actId="478"/>
          <ac:spMkLst>
            <pc:docMk/>
            <pc:sldMk cId="899791087" sldId="9393"/>
            <ac:spMk id="3" creationId="{B5CC76DE-BBDD-4F72-7F6A-BF7A7CCAAC20}"/>
          </ac:spMkLst>
        </pc:spChg>
        <pc:spChg chg="del">
          <ac:chgData name="Catarina Gouveia" userId="284b8c64-bdc2-4764-aa68-2985fcb7668e" providerId="ADAL" clId="{D6304F78-957C-4110-9E11-9A1E237A4233}" dt="2024-03-31T16:26:25.465" v="24319" actId="478"/>
          <ac:spMkLst>
            <pc:docMk/>
            <pc:sldMk cId="899791087" sldId="9393"/>
            <ac:spMk id="4" creationId="{87AA5305-E58A-115A-5021-5E271DCFD085}"/>
          </ac:spMkLst>
        </pc:spChg>
        <pc:spChg chg="del">
          <ac:chgData name="Catarina Gouveia" userId="284b8c64-bdc2-4764-aa68-2985fcb7668e" providerId="ADAL" clId="{D6304F78-957C-4110-9E11-9A1E237A4233}" dt="2024-03-31T16:26:25.465" v="24319" actId="478"/>
          <ac:spMkLst>
            <pc:docMk/>
            <pc:sldMk cId="899791087" sldId="9393"/>
            <ac:spMk id="7" creationId="{8E2E1220-DFDB-FF03-168E-515FEDBAF484}"/>
          </ac:spMkLst>
        </pc:spChg>
        <pc:spChg chg="mod">
          <ac:chgData name="Catarina Gouveia" userId="284b8c64-bdc2-4764-aa68-2985fcb7668e" providerId="ADAL" clId="{D6304F78-957C-4110-9E11-9A1E237A4233}" dt="2024-03-31T20:55:19.304" v="25583" actId="20577"/>
          <ac:spMkLst>
            <pc:docMk/>
            <pc:sldMk cId="899791087" sldId="9393"/>
            <ac:spMk id="10" creationId="{1BC2BDD0-458E-1533-BD33-1D0D8856C04D}"/>
          </ac:spMkLst>
        </pc:spChg>
        <pc:picChg chg="del">
          <ac:chgData name="Catarina Gouveia" userId="284b8c64-bdc2-4764-aa68-2985fcb7668e" providerId="ADAL" clId="{D6304F78-957C-4110-9E11-9A1E237A4233}" dt="2024-03-31T16:25:40.225" v="24252" actId="478"/>
          <ac:picMkLst>
            <pc:docMk/>
            <pc:sldMk cId="899791087" sldId="9393"/>
            <ac:picMk id="13" creationId="{51A344A7-B4DB-F3C2-0E24-3EE49249206C}"/>
          </ac:picMkLst>
        </pc:picChg>
        <pc:picChg chg="del">
          <ac:chgData name="Catarina Gouveia" userId="284b8c64-bdc2-4764-aa68-2985fcb7668e" providerId="ADAL" clId="{D6304F78-957C-4110-9E11-9A1E237A4233}" dt="2024-03-31T16:25:40.225" v="24252" actId="478"/>
          <ac:picMkLst>
            <pc:docMk/>
            <pc:sldMk cId="899791087" sldId="9393"/>
            <ac:picMk id="16" creationId="{13C75DA4-C1A1-93F3-1EC0-00DD59F69A0E}"/>
          </ac:picMkLst>
        </pc:picChg>
      </pc:sldChg>
      <pc:sldChg chg="add del">
        <pc:chgData name="Catarina Gouveia" userId="284b8c64-bdc2-4764-aa68-2985fcb7668e" providerId="ADAL" clId="{D6304F78-957C-4110-9E11-9A1E237A4233}" dt="2024-03-23T16:54:37.117" v="22639"/>
        <pc:sldMkLst>
          <pc:docMk/>
          <pc:sldMk cId="1161837311" sldId="9393"/>
        </pc:sldMkLst>
      </pc:sldChg>
      <pc:sldChg chg="modSp add del mod">
        <pc:chgData name="Catarina Gouveia" userId="284b8c64-bdc2-4764-aa68-2985fcb7668e" providerId="ADAL" clId="{D6304F78-957C-4110-9E11-9A1E237A4233}" dt="2024-03-31T16:21:30.289" v="24169" actId="47"/>
        <pc:sldMkLst>
          <pc:docMk/>
          <pc:sldMk cId="1440403598" sldId="9393"/>
        </pc:sldMkLst>
        <pc:spChg chg="mod">
          <ac:chgData name="Catarina Gouveia" userId="284b8c64-bdc2-4764-aa68-2985fcb7668e" providerId="ADAL" clId="{D6304F78-957C-4110-9E11-9A1E237A4233}" dt="2024-03-29T09:23:45.551" v="24110" actId="20577"/>
          <ac:spMkLst>
            <pc:docMk/>
            <pc:sldMk cId="1440403598" sldId="9393"/>
            <ac:spMk id="7" creationId="{75E59DB2-CDDA-614B-8530-6CC5CCA31D6F}"/>
          </ac:spMkLst>
        </pc:spChg>
      </pc:sldChg>
      <pc:sldChg chg="add del">
        <pc:chgData name="Catarina Gouveia" userId="284b8c64-bdc2-4764-aa68-2985fcb7668e" providerId="ADAL" clId="{D6304F78-957C-4110-9E11-9A1E237A4233}" dt="2024-03-23T16:37:19.289" v="21990"/>
        <pc:sldMkLst>
          <pc:docMk/>
          <pc:sldMk cId="4049307997" sldId="9393"/>
        </pc:sldMkLst>
      </pc:sldChg>
      <pc:sldChg chg="addSp delSp modSp add mod ord modTransition addAnim delAnim modAnim">
        <pc:chgData name="Catarina Gouveia" userId="284b8c64-bdc2-4764-aa68-2985fcb7668e" providerId="ADAL" clId="{D6304F78-957C-4110-9E11-9A1E237A4233}" dt="2024-03-31T21:23:51.482" v="26110"/>
        <pc:sldMkLst>
          <pc:docMk/>
          <pc:sldMk cId="110391546" sldId="9394"/>
        </pc:sldMkLst>
        <pc:spChg chg="add 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3" creationId="{28995EA8-9E01-F99F-8997-77F20877093E}"/>
          </ac:spMkLst>
        </pc:spChg>
        <pc:spChg chg="add 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4" creationId="{0EE53BDE-5829-3BF3-2C7E-65685BBAB891}"/>
          </ac:spMkLst>
        </pc:spChg>
        <pc:spChg chg="add mod">
          <ac:chgData name="Catarina Gouveia" userId="284b8c64-bdc2-4764-aa68-2985fcb7668e" providerId="ADAL" clId="{D6304F78-957C-4110-9E11-9A1E237A4233}" dt="2024-03-31T18:30:34.319" v="25015" actId="1037"/>
          <ac:spMkLst>
            <pc:docMk/>
            <pc:sldMk cId="110391546" sldId="9394"/>
            <ac:spMk id="5" creationId="{52666FF9-DD11-E92E-52A1-E4B5D13BB04D}"/>
          </ac:spMkLst>
        </pc:spChg>
        <pc:spChg chg="del">
          <ac:chgData name="Catarina Gouveia" userId="284b8c64-bdc2-4764-aa68-2985fcb7668e" providerId="ADAL" clId="{D6304F78-957C-4110-9E11-9A1E237A4233}" dt="2024-03-31T18:14:19.649" v="24618" actId="478"/>
          <ac:spMkLst>
            <pc:docMk/>
            <pc:sldMk cId="110391546" sldId="9394"/>
            <ac:spMk id="6" creationId="{2B5551F7-F684-728F-322D-C130025C8C71}"/>
          </ac:spMkLst>
        </pc:spChg>
        <pc:spChg chg="del">
          <ac:chgData name="Catarina Gouveia" userId="284b8c64-bdc2-4764-aa68-2985fcb7668e" providerId="ADAL" clId="{D6304F78-957C-4110-9E11-9A1E237A4233}" dt="2024-03-31T18:14:14.280" v="24616" actId="478"/>
          <ac:spMkLst>
            <pc:docMk/>
            <pc:sldMk cId="110391546" sldId="9394"/>
            <ac:spMk id="10" creationId="{6C8064CC-258A-662E-090F-BE1448B57C27}"/>
          </ac:spMkLst>
        </pc:spChg>
        <pc:spChg chg="del">
          <ac:chgData name="Catarina Gouveia" userId="284b8c64-bdc2-4764-aa68-2985fcb7668e" providerId="ADAL" clId="{D6304F78-957C-4110-9E11-9A1E237A4233}" dt="2024-03-31T18:14:03.394" v="24613" actId="478"/>
          <ac:spMkLst>
            <pc:docMk/>
            <pc:sldMk cId="110391546" sldId="9394"/>
            <ac:spMk id="13" creationId="{43781272-AE83-633D-57C9-D23E9BB8F7D0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14" creationId="{F2FA822B-BE99-B0B3-9AF0-F4734AF57B6F}"/>
          </ac:spMkLst>
        </pc:spChg>
        <pc:spChg chg="add mod">
          <ac:chgData name="Catarina Gouveia" userId="284b8c64-bdc2-4764-aa68-2985fcb7668e" providerId="ADAL" clId="{D6304F78-957C-4110-9E11-9A1E237A4233}" dt="2024-03-31T18:22:35.829" v="24905" actId="1036"/>
          <ac:spMkLst>
            <pc:docMk/>
            <pc:sldMk cId="110391546" sldId="9394"/>
            <ac:spMk id="16" creationId="{4BB7CF0D-8EDE-3F75-876A-4B78CC1FC4BD}"/>
          </ac:spMkLst>
        </pc:spChg>
        <pc:spChg chg="del">
          <ac:chgData name="Catarina Gouveia" userId="284b8c64-bdc2-4764-aa68-2985fcb7668e" providerId="ADAL" clId="{D6304F78-957C-4110-9E11-9A1E237A4233}" dt="2024-03-31T18:14:26.228" v="24620" actId="478"/>
          <ac:spMkLst>
            <pc:docMk/>
            <pc:sldMk cId="110391546" sldId="9394"/>
            <ac:spMk id="17" creationId="{01D3B84D-3264-B7FE-BC32-08034C232364}"/>
          </ac:spMkLst>
        </pc:spChg>
        <pc:spChg chg="add mod">
          <ac:chgData name="Catarina Gouveia" userId="284b8c64-bdc2-4764-aa68-2985fcb7668e" providerId="ADAL" clId="{D6304F78-957C-4110-9E11-9A1E237A4233}" dt="2024-03-31T18:22:35.829" v="24905" actId="1036"/>
          <ac:spMkLst>
            <pc:docMk/>
            <pc:sldMk cId="110391546" sldId="9394"/>
            <ac:spMk id="20" creationId="{5287A0C9-F1C7-E06F-BA04-AB52122F2591}"/>
          </ac:spMkLst>
        </pc:spChg>
        <pc:spChg chg="mod">
          <ac:chgData name="Catarina Gouveia" userId="284b8c64-bdc2-4764-aa68-2985fcb7668e" providerId="ADAL" clId="{D6304F78-957C-4110-9E11-9A1E237A4233}" dt="2024-03-31T18:23:48.009" v="24926" actId="20577"/>
          <ac:spMkLst>
            <pc:docMk/>
            <pc:sldMk cId="110391546" sldId="9394"/>
            <ac:spMk id="22" creationId="{996425F0-5E62-FDE3-3C6B-409E8FF9D6F2}"/>
          </ac:spMkLst>
        </pc:spChg>
        <pc:spChg chg="del mod">
          <ac:chgData name="Catarina Gouveia" userId="284b8c64-bdc2-4764-aa68-2985fcb7668e" providerId="ADAL" clId="{D6304F78-957C-4110-9E11-9A1E237A4233}" dt="2024-03-31T18:20:26.261" v="24755" actId="478"/>
          <ac:spMkLst>
            <pc:docMk/>
            <pc:sldMk cId="110391546" sldId="9394"/>
            <ac:spMk id="23" creationId="{56967719-BABC-3EC6-910E-ACB804B17847}"/>
          </ac:spMkLst>
        </pc:spChg>
        <pc:spChg chg="del">
          <ac:chgData name="Catarina Gouveia" userId="284b8c64-bdc2-4764-aa68-2985fcb7668e" providerId="ADAL" clId="{D6304F78-957C-4110-9E11-9A1E237A4233}" dt="2024-03-31T18:14:01.992" v="24612" actId="478"/>
          <ac:spMkLst>
            <pc:docMk/>
            <pc:sldMk cId="110391546" sldId="9394"/>
            <ac:spMk id="24" creationId="{A6446AF3-F859-DA81-D60D-F9D595363E51}"/>
          </ac:spMkLst>
        </pc:spChg>
        <pc:spChg chg="add del">
          <ac:chgData name="Catarina Gouveia" userId="284b8c64-bdc2-4764-aa68-2985fcb7668e" providerId="ADAL" clId="{D6304F78-957C-4110-9E11-9A1E237A4233}" dt="2024-03-31T18:14:01.048" v="24611" actId="478"/>
          <ac:spMkLst>
            <pc:docMk/>
            <pc:sldMk cId="110391546" sldId="9394"/>
            <ac:spMk id="25" creationId="{CA938FF6-A09F-983C-AE6E-054C97C00F7F}"/>
          </ac:spMkLst>
        </pc:spChg>
        <pc:spChg chg="del mod">
          <ac:chgData name="Catarina Gouveia" userId="284b8c64-bdc2-4764-aa68-2985fcb7668e" providerId="ADAL" clId="{D6304F78-957C-4110-9E11-9A1E237A4233}" dt="2024-03-31T18:20:18.647" v="24753" actId="478"/>
          <ac:spMkLst>
            <pc:docMk/>
            <pc:sldMk cId="110391546" sldId="9394"/>
            <ac:spMk id="26" creationId="{FC7E1F50-CBEB-BAB6-7DCD-68A5066BFCB7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27" creationId="{0449BE8A-ACAD-0634-B892-09F6329B5D96}"/>
          </ac:spMkLst>
        </pc:spChg>
        <pc:spChg chg="del mod">
          <ac:chgData name="Catarina Gouveia" userId="284b8c64-bdc2-4764-aa68-2985fcb7668e" providerId="ADAL" clId="{D6304F78-957C-4110-9E11-9A1E237A4233}" dt="2024-03-31T18:20:11.552" v="24750" actId="478"/>
          <ac:spMkLst>
            <pc:docMk/>
            <pc:sldMk cId="110391546" sldId="9394"/>
            <ac:spMk id="28" creationId="{09768796-89DD-4E57-92E7-C915CAA20691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29" creationId="{E7750E1F-97D3-655F-CD5D-911EACCF7CE9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30" creationId="{1B208EC0-DB6B-FE89-8922-C3DE36BF759E}"/>
          </ac:spMkLst>
        </pc:spChg>
        <pc:spChg chg="del mod">
          <ac:chgData name="Catarina Gouveia" userId="284b8c64-bdc2-4764-aa68-2985fcb7668e" providerId="ADAL" clId="{D6304F78-957C-4110-9E11-9A1E237A4233}" dt="2024-03-31T18:20:21.230" v="24754" actId="478"/>
          <ac:spMkLst>
            <pc:docMk/>
            <pc:sldMk cId="110391546" sldId="9394"/>
            <ac:spMk id="31" creationId="{98195602-6FBB-7D07-7930-86A27A7B2661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33" creationId="{93DEDB14-8D93-DAAF-761C-0FFE3FD6AC8E}"/>
          </ac:spMkLst>
        </pc:spChg>
        <pc:spChg chg="del mod">
          <ac:chgData name="Catarina Gouveia" userId="284b8c64-bdc2-4764-aa68-2985fcb7668e" providerId="ADAL" clId="{D6304F78-957C-4110-9E11-9A1E237A4233}" dt="2024-03-31T18:20:14.185" v="24751" actId="478"/>
          <ac:spMkLst>
            <pc:docMk/>
            <pc:sldMk cId="110391546" sldId="9394"/>
            <ac:spMk id="34" creationId="{88BFE376-E2BA-F1E9-879E-93B61E527B3C}"/>
          </ac:spMkLst>
        </pc:spChg>
        <pc:spChg chg="del mod">
          <ac:chgData name="Catarina Gouveia" userId="284b8c64-bdc2-4764-aa68-2985fcb7668e" providerId="ADAL" clId="{D6304F78-957C-4110-9E11-9A1E237A4233}" dt="2024-03-31T18:20:16.283" v="24752" actId="478"/>
          <ac:spMkLst>
            <pc:docMk/>
            <pc:sldMk cId="110391546" sldId="9394"/>
            <ac:spMk id="35" creationId="{4940ED43-3788-E741-3D41-72DB1383A90A}"/>
          </ac:spMkLst>
        </pc:spChg>
        <pc:spChg chg="add mod">
          <ac:chgData name="Catarina Gouveia" userId="284b8c64-bdc2-4764-aa68-2985fcb7668e" providerId="ADAL" clId="{D6304F78-957C-4110-9E11-9A1E237A4233}" dt="2024-03-31T18:23:59.160" v="24934" actId="20577"/>
          <ac:spMkLst>
            <pc:docMk/>
            <pc:sldMk cId="110391546" sldId="9394"/>
            <ac:spMk id="38" creationId="{669222FC-4BB4-AF33-7730-1EF86FBBDC3A}"/>
          </ac:spMkLst>
        </pc:spChg>
        <pc:picChg chg="mod">
          <ac:chgData name="Catarina Gouveia" userId="284b8c64-bdc2-4764-aa68-2985fcb7668e" providerId="ADAL" clId="{D6304F78-957C-4110-9E11-9A1E237A4233}" dt="2024-03-31T18:24:12.793" v="24935" actId="1076"/>
          <ac:picMkLst>
            <pc:docMk/>
            <pc:sldMk cId="110391546" sldId="9394"/>
            <ac:picMk id="12" creationId="{F7D4ADC4-B56A-A67A-8C62-4CA778C907B7}"/>
          </ac:picMkLst>
        </pc:picChg>
        <pc:cxnChg chg="del mod">
          <ac:chgData name="Catarina Gouveia" userId="284b8c64-bdc2-4764-aa68-2985fcb7668e" providerId="ADAL" clId="{D6304F78-957C-4110-9E11-9A1E237A4233}" dt="2024-03-31T18:14:22.117" v="24619" actId="478"/>
          <ac:cxnSpMkLst>
            <pc:docMk/>
            <pc:sldMk cId="110391546" sldId="9394"/>
            <ac:cxnSpMk id="7" creationId="{003EAF97-51C6-B934-FB3E-066E7A655BD1}"/>
          </ac:cxnSpMkLst>
        </pc:cxnChg>
        <pc:cxnChg chg="del mod">
          <ac:chgData name="Catarina Gouveia" userId="284b8c64-bdc2-4764-aa68-2985fcb7668e" providerId="ADAL" clId="{D6304F78-957C-4110-9E11-9A1E237A4233}" dt="2024-03-31T18:14:17.173" v="24617" actId="478"/>
          <ac:cxnSpMkLst>
            <pc:docMk/>
            <pc:sldMk cId="110391546" sldId="9394"/>
            <ac:cxnSpMk id="11" creationId="{E7DFFFFB-B9E2-1D73-5FD5-93516CEB4F15}"/>
          </ac:cxnSpMkLst>
        </pc:cxnChg>
        <pc:cxnChg chg="add mod">
          <ac:chgData name="Catarina Gouveia" userId="284b8c64-bdc2-4764-aa68-2985fcb7668e" providerId="ADAL" clId="{D6304F78-957C-4110-9E11-9A1E237A4233}" dt="2024-03-31T18:21:38.958" v="24817" actId="1038"/>
          <ac:cxnSpMkLst>
            <pc:docMk/>
            <pc:sldMk cId="110391546" sldId="9394"/>
            <ac:cxnSpMk id="15" creationId="{87904C8C-A815-D146-2407-B5F70371830E}"/>
          </ac:cxnSpMkLst>
        </pc:cxnChg>
        <pc:cxnChg chg="add mod ord">
          <ac:chgData name="Catarina Gouveia" userId="284b8c64-bdc2-4764-aa68-2985fcb7668e" providerId="ADAL" clId="{D6304F78-957C-4110-9E11-9A1E237A4233}" dt="2024-03-31T18:21:38.958" v="24817" actId="1038"/>
          <ac:cxnSpMkLst>
            <pc:docMk/>
            <pc:sldMk cId="110391546" sldId="9394"/>
            <ac:cxnSpMk id="19" creationId="{B4627A91-6220-E05E-586A-69A95ABFCA06}"/>
          </ac:cxnSpMkLst>
        </pc:cxnChg>
        <pc:cxnChg chg="add mod">
          <ac:chgData name="Catarina Gouveia" userId="284b8c64-bdc2-4764-aa68-2985fcb7668e" providerId="ADAL" clId="{D6304F78-957C-4110-9E11-9A1E237A4233}" dt="2024-03-31T18:23:05.882" v="24911" actId="14100"/>
          <ac:cxnSpMkLst>
            <pc:docMk/>
            <pc:sldMk cId="110391546" sldId="9394"/>
            <ac:cxnSpMk id="21" creationId="{10C32F52-DE04-3D9A-67BC-09CBC58F8DBC}"/>
          </ac:cxnSpMkLst>
        </pc:cxnChg>
      </pc:sldChg>
      <pc:sldChg chg="add del">
        <pc:chgData name="Catarina Gouveia" userId="284b8c64-bdc2-4764-aa68-2985fcb7668e" providerId="ADAL" clId="{D6304F78-957C-4110-9E11-9A1E237A4233}" dt="2024-03-23T16:37:18.707" v="21989"/>
        <pc:sldMkLst>
          <pc:docMk/>
          <pc:sldMk cId="946500121" sldId="9394"/>
        </pc:sldMkLst>
      </pc:sldChg>
      <pc:sldChg chg="addSp delSp modSp new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435683625" sldId="9395"/>
        </pc:sldMkLst>
        <pc:spChg chg="del">
          <ac:chgData name="Catarina Gouveia" userId="284b8c64-bdc2-4764-aa68-2985fcb7668e" providerId="ADAL" clId="{D6304F78-957C-4110-9E11-9A1E237A4233}" dt="2024-03-31T18:31:51.319" v="25019" actId="478"/>
          <ac:spMkLst>
            <pc:docMk/>
            <pc:sldMk cId="1435683625" sldId="9395"/>
            <ac:spMk id="2" creationId="{9AB4A3B6-1A61-BDD0-DD89-94715F1E7A9C}"/>
          </ac:spMkLst>
        </pc:spChg>
        <pc:spChg chg="mod">
          <ac:chgData name="Catarina Gouveia" userId="284b8c64-bdc2-4764-aa68-2985fcb7668e" providerId="ADAL" clId="{D6304F78-957C-4110-9E11-9A1E237A4233}" dt="2024-03-31T18:53:27.679" v="25400" actId="113"/>
          <ac:spMkLst>
            <pc:docMk/>
            <pc:sldMk cId="1435683625" sldId="9395"/>
            <ac:spMk id="3" creationId="{2A6894B8-5746-7443-F5FE-C768FEBEC8B8}"/>
          </ac:spMkLst>
        </pc:spChg>
        <pc:spChg chg="add mod">
          <ac:chgData name="Catarina Gouveia" userId="284b8c64-bdc2-4764-aa68-2985fcb7668e" providerId="ADAL" clId="{D6304F78-957C-4110-9E11-9A1E237A4233}" dt="2024-03-31T18:42:18.456" v="25337" actId="5793"/>
          <ac:spMkLst>
            <pc:docMk/>
            <pc:sldMk cId="1435683625" sldId="9395"/>
            <ac:spMk id="5" creationId="{CCDB307D-C458-5F61-C28A-0820F7731937}"/>
          </ac:spMkLst>
        </pc:spChg>
      </pc:sldChg>
      <pc:sldChg chg="modSp add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765712869" sldId="9396"/>
        </pc:sldMkLst>
        <pc:spChg chg="mod">
          <ac:chgData name="Catarina Gouveia" userId="284b8c64-bdc2-4764-aa68-2985fcb7668e" providerId="ADAL" clId="{D6304F78-957C-4110-9E11-9A1E237A4233}" dt="2024-03-31T18:53:37.294" v="25402" actId="20577"/>
          <ac:spMkLst>
            <pc:docMk/>
            <pc:sldMk cId="765712869" sldId="9396"/>
            <ac:spMk id="3" creationId="{2A6894B8-5746-7443-F5FE-C768FEBEC8B8}"/>
          </ac:spMkLst>
        </pc:spChg>
        <pc:spChg chg="mod">
          <ac:chgData name="Catarina Gouveia" userId="284b8c64-bdc2-4764-aa68-2985fcb7668e" providerId="ADAL" clId="{D6304F78-957C-4110-9E11-9A1E237A4233}" dt="2024-03-31T18:40:47.396" v="25193" actId="20577"/>
          <ac:spMkLst>
            <pc:docMk/>
            <pc:sldMk cId="765712869" sldId="9396"/>
            <ac:spMk id="5" creationId="{CCDB307D-C458-5F61-C28A-0820F7731937}"/>
          </ac:spMkLst>
        </pc:spChg>
      </pc:sldChg>
      <pc:sldChg chg="delSp modSp add mod modTransition delAnim">
        <pc:chgData name="Catarina Gouveia" userId="284b8c64-bdc2-4764-aa68-2985fcb7668e" providerId="ADAL" clId="{D6304F78-957C-4110-9E11-9A1E237A4233}" dt="2024-03-31T21:23:51.482" v="26110"/>
        <pc:sldMkLst>
          <pc:docMk/>
          <pc:sldMk cId="714717895" sldId="9397"/>
        </pc:sldMkLst>
        <pc:spChg chg="mod">
          <ac:chgData name="Catarina Gouveia" userId="284b8c64-bdc2-4764-aa68-2985fcb7668e" providerId="ADAL" clId="{D6304F78-957C-4110-9E11-9A1E237A4233}" dt="2024-03-31T21:13:27.104" v="25980" actId="20577"/>
          <ac:spMkLst>
            <pc:docMk/>
            <pc:sldMk cId="714717895" sldId="9397"/>
            <ac:spMk id="2" creationId="{945FBF3B-483D-DF74-B8D2-8A5DF4799519}"/>
          </ac:spMkLst>
        </pc:spChg>
        <pc:spChg chg="mod">
          <ac:chgData name="Catarina Gouveia" userId="284b8c64-bdc2-4764-aa68-2985fcb7668e" providerId="ADAL" clId="{D6304F78-957C-4110-9E11-9A1E237A4233}" dt="2024-03-31T21:14:03.015" v="25985" actId="113"/>
          <ac:spMkLst>
            <pc:docMk/>
            <pc:sldMk cId="714717895" sldId="9397"/>
            <ac:spMk id="4" creationId="{89A54105-3E7B-6BD8-74E7-AB4735A3301B}"/>
          </ac:spMkLst>
        </pc:spChg>
        <pc:spChg chg="mod">
          <ac:chgData name="Catarina Gouveia" userId="284b8c64-bdc2-4764-aa68-2985fcb7668e" providerId="ADAL" clId="{D6304F78-957C-4110-9E11-9A1E237A4233}" dt="2024-03-31T21:08:09.500" v="25839" actId="1076"/>
          <ac:spMkLst>
            <pc:docMk/>
            <pc:sldMk cId="714717895" sldId="9397"/>
            <ac:spMk id="5" creationId="{5DC36B42-C95A-1679-A925-48C521ECB4B0}"/>
          </ac:spMkLst>
        </pc:spChg>
        <pc:spChg chg="mod">
          <ac:chgData name="Catarina Gouveia" userId="284b8c64-bdc2-4764-aa68-2985fcb7668e" providerId="ADAL" clId="{D6304F78-957C-4110-9E11-9A1E237A4233}" dt="2024-03-31T21:08:09.500" v="25839" actId="1076"/>
          <ac:spMkLst>
            <pc:docMk/>
            <pc:sldMk cId="714717895" sldId="9397"/>
            <ac:spMk id="6" creationId="{FEA08B0F-E5E0-9474-9FE0-0925D3D239B7}"/>
          </ac:spMkLst>
        </pc:spChg>
        <pc:spChg chg="del">
          <ac:chgData name="Catarina Gouveia" userId="284b8c64-bdc2-4764-aa68-2985fcb7668e" providerId="ADAL" clId="{D6304F78-957C-4110-9E11-9A1E237A4233}" dt="2024-03-31T21:06:49.863" v="25774" actId="478"/>
          <ac:spMkLst>
            <pc:docMk/>
            <pc:sldMk cId="714717895" sldId="9397"/>
            <ac:spMk id="7" creationId="{2C3B8762-F60B-11D8-8E5E-60B822AAE481}"/>
          </ac:spMkLst>
        </pc:sp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9" creationId="{52482B8F-E2E7-6963-739B-604BDB8F76A9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1" creationId="{24497271-1402-A27D-AAF0-01AF45740D69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3" creationId="{A199D7B0-D554-E680-56D3-A75E98992D93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5" creationId="{B425D2C1-977E-0093-F8EE-86790E56BD84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7" creationId="{83D33DCE-E27A-6E21-C8FB-ADA90D1F709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1528"/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c:rich>
      </c:tx>
      <c:layout>
        <c:manualLayout>
          <c:xMode val="edge"/>
          <c:yMode val="edge"/>
          <c:x val="0.14545431232631184"/>
          <c:y val="0.45009975031971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152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41060127329733E-3"/>
          <c:y val="0.1347720601668595"/>
          <c:w val="0.40647972563506274"/>
          <c:h val="0.733610133365811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989982602498815"/>
          <c:y val="0.9074348699835576"/>
          <c:w val="0.57838606796227887"/>
          <c:h val="6.108797644725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72777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1528"/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c:rich>
      </c:tx>
      <c:layout>
        <c:manualLayout>
          <c:xMode val="edge"/>
          <c:yMode val="edge"/>
          <c:x val="0.14545431232631184"/>
          <c:y val="0.45009975031971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152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41060127329733E-3"/>
          <c:y val="0.1347720601668595"/>
          <c:w val="0.40647972563506274"/>
          <c:h val="0.733610133365811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989982602498815"/>
          <c:y val="0.9074348699835576"/>
          <c:w val="0.57838606796227887"/>
          <c:h val="6.108797644725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72777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B885EC-6B01-BF40-A71E-75C1FB1A9E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A52A8-86C9-B847-9362-7D14EE913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8D86F-E357-D34C-90F2-0B0C253F03DF}" type="datetimeFigureOut">
              <a:rPr lang="pt-PT" smtClean="0"/>
              <a:t>01/04/2024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C1E9D-9D3B-034E-8AAB-74AD207CD4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77BF9-AA55-7740-AC00-29A4DB25A0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BF044-28ED-5747-B303-5881C60EF2B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2483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33D37-DBCB-ED4D-9657-EB1924BA70DB}" type="datetimeFigureOut">
              <a:rPr lang="pt-PT" smtClean="0"/>
              <a:t>01/04/2024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0554A-BF51-8A4D-B786-A39B47ABE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041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0695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0CA7D-1626-C0B9-7534-BABE7B29D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51DF8-05E2-6369-44A9-16AB8BC35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A10C0-B1FF-2E54-7D58-0D9F53139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365125" algn="ctr"/>
            <a:r>
              <a:rPr lang="en-US" dirty="0"/>
              <a:t> </a:t>
            </a:r>
            <a:r>
              <a:rPr lang="en-US" sz="1200" dirty="0"/>
              <a:t>Em Python </a:t>
            </a:r>
            <a:r>
              <a:rPr lang="en-US" sz="1200" dirty="0" err="1"/>
              <a:t>podemos</a:t>
            </a:r>
            <a:r>
              <a:rPr lang="en-US" sz="1200" dirty="0"/>
              <a:t> </a:t>
            </a:r>
            <a:r>
              <a:rPr lang="en-US" sz="1200" dirty="0" err="1"/>
              <a:t>criar</a:t>
            </a:r>
            <a:r>
              <a:rPr lang="en-US" sz="1200" dirty="0"/>
              <a:t> </a:t>
            </a:r>
            <a:r>
              <a:rPr lang="en-US" sz="1200" dirty="0" err="1"/>
              <a:t>funções</a:t>
            </a:r>
            <a:r>
              <a:rPr lang="en-US" sz="1200" dirty="0"/>
              <a:t> que </a:t>
            </a:r>
            <a:r>
              <a:rPr lang="en-US" sz="1200" dirty="0" err="1"/>
              <a:t>aceitam</a:t>
            </a:r>
            <a:r>
              <a:rPr lang="en-US" sz="1200" dirty="0"/>
              <a:t> </a:t>
            </a:r>
            <a:r>
              <a:rPr lang="en-US" sz="1200" b="1" dirty="0"/>
              <a:t>um </a:t>
            </a:r>
            <a:r>
              <a:rPr lang="en-US" sz="1200" b="1" dirty="0" err="1"/>
              <a:t>número</a:t>
            </a:r>
            <a:r>
              <a:rPr lang="en-US" sz="1200" b="1" dirty="0"/>
              <a:t> de </a:t>
            </a: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variável</a:t>
            </a:r>
            <a:r>
              <a:rPr lang="en-US" dirty="0"/>
              <a:t>.</a:t>
            </a:r>
            <a:r>
              <a:rPr lang="en-US" sz="1200" dirty="0"/>
              <a:t> </a:t>
            </a:r>
          </a:p>
          <a:p>
            <a:pPr marL="365125" indent="-365125" algn="ctr"/>
            <a:r>
              <a:rPr lang="en-US" dirty="0" err="1"/>
              <a:t>Isto</a:t>
            </a:r>
            <a:r>
              <a:rPr lang="en-US" dirty="0"/>
              <a:t> é </a:t>
            </a:r>
            <a:r>
              <a:rPr lang="en-US" dirty="0" err="1"/>
              <a:t>conseguido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sz="1200" b="1" dirty="0"/>
              <a:t>*</a:t>
            </a:r>
            <a:r>
              <a:rPr lang="en-US" sz="1200" b="1" dirty="0" err="1"/>
              <a:t>args</a:t>
            </a:r>
            <a:r>
              <a:rPr lang="en-US" sz="1200" b="1" dirty="0"/>
              <a:t> </a:t>
            </a:r>
            <a:r>
              <a:rPr lang="en-US" dirty="0"/>
              <a:t>e</a:t>
            </a:r>
            <a:r>
              <a:rPr lang="en-US" sz="1200" dirty="0"/>
              <a:t> </a:t>
            </a:r>
            <a:r>
              <a:rPr lang="en-US" sz="1200" b="1" dirty="0"/>
              <a:t>**</a:t>
            </a:r>
            <a:r>
              <a:rPr lang="en-US" sz="1200" b="1" dirty="0" err="1"/>
              <a:t>kwargs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17563-91F5-3C72-D6B1-09C8DDC62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90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0CA7D-1626-C0B9-7534-BABE7B29D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51DF8-05E2-6369-44A9-16AB8BC35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A10C0-B1FF-2E54-7D58-0D9F53139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>
                <a:solidFill>
                  <a:srgbClr val="111111"/>
                </a:solidFill>
              </a:rPr>
              <a:t>*</a:t>
            </a:r>
            <a:r>
              <a:rPr lang="en-US" b="1" dirty="0" err="1">
                <a:solidFill>
                  <a:srgbClr val="111111"/>
                </a:solidFill>
              </a:rPr>
              <a:t>Args</a:t>
            </a:r>
            <a:r>
              <a:rPr lang="en-US" b="1" dirty="0">
                <a:solidFill>
                  <a:srgbClr val="111111"/>
                </a:solidFill>
              </a:rPr>
              <a:t> </a:t>
            </a:r>
            <a:r>
              <a:rPr lang="en-US" dirty="0">
                <a:solidFill>
                  <a:srgbClr val="111111"/>
                </a:solidFill>
              </a:rPr>
              <a:t>e </a:t>
            </a:r>
            <a:r>
              <a:rPr lang="en-US" b="1" dirty="0">
                <a:solidFill>
                  <a:srgbClr val="111111"/>
                </a:solidFill>
              </a:rPr>
              <a:t>**</a:t>
            </a:r>
            <a:r>
              <a:rPr lang="en-US" b="1" dirty="0" err="1">
                <a:solidFill>
                  <a:srgbClr val="111111"/>
                </a:solidFill>
              </a:rPr>
              <a:t>Kwargs</a:t>
            </a:r>
            <a:r>
              <a:rPr lang="en-US" b="1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são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utilizados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quando</a:t>
            </a:r>
            <a:r>
              <a:rPr lang="en-US" dirty="0">
                <a:solidFill>
                  <a:srgbClr val="111111"/>
                </a:solidFill>
              </a:rPr>
              <a:t> se </a:t>
            </a:r>
            <a:r>
              <a:rPr lang="en-US" dirty="0" err="1">
                <a:solidFill>
                  <a:srgbClr val="111111"/>
                </a:solidFill>
              </a:rPr>
              <a:t>precisa</a:t>
            </a:r>
            <a:r>
              <a:rPr lang="en-US" dirty="0">
                <a:solidFill>
                  <a:srgbClr val="111111"/>
                </a:solidFill>
              </a:rPr>
              <a:t> de </a:t>
            </a:r>
            <a:r>
              <a:rPr lang="en-US" b="1" dirty="0" err="1">
                <a:solidFill>
                  <a:srgbClr val="111111"/>
                </a:solidFill>
              </a:rPr>
              <a:t>flexibilidade</a:t>
            </a:r>
            <a:r>
              <a:rPr lang="en-US" b="1" dirty="0">
                <a:solidFill>
                  <a:srgbClr val="111111"/>
                </a:solidFill>
              </a:rPr>
              <a:t> no </a:t>
            </a:r>
            <a:r>
              <a:rPr lang="en-US" b="1" dirty="0" err="1">
                <a:solidFill>
                  <a:srgbClr val="111111"/>
                </a:solidFill>
              </a:rPr>
              <a:t>número</a:t>
            </a:r>
            <a:r>
              <a:rPr lang="en-US" b="1" dirty="0">
                <a:solidFill>
                  <a:srgbClr val="111111"/>
                </a:solidFill>
              </a:rPr>
              <a:t> de </a:t>
            </a:r>
            <a:r>
              <a:rPr lang="en-US" b="1" dirty="0" err="1">
                <a:solidFill>
                  <a:srgbClr val="111111"/>
                </a:solidFill>
              </a:rPr>
              <a:t>argumentos</a:t>
            </a:r>
            <a:r>
              <a:rPr lang="en-US" b="1" dirty="0">
                <a:solidFill>
                  <a:srgbClr val="111111"/>
                </a:solidFill>
              </a:rPr>
              <a:t> </a:t>
            </a:r>
            <a:r>
              <a:rPr lang="en-US" dirty="0">
                <a:solidFill>
                  <a:srgbClr val="111111"/>
                </a:solidFill>
              </a:rPr>
              <a:t>que </a:t>
            </a:r>
            <a:r>
              <a:rPr lang="en-US" dirty="0" err="1">
                <a:solidFill>
                  <a:srgbClr val="111111"/>
                </a:solidFill>
              </a:rPr>
              <a:t>são</a:t>
            </a:r>
            <a:r>
              <a:rPr lang="en-US" dirty="0">
                <a:solidFill>
                  <a:srgbClr val="111111"/>
                </a:solidFill>
              </a:rPr>
              <a:t> passados </a:t>
            </a:r>
            <a:r>
              <a:rPr lang="en-US" dirty="0" err="1">
                <a:solidFill>
                  <a:srgbClr val="111111"/>
                </a:solidFill>
              </a:rPr>
              <a:t>numa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função</a:t>
            </a:r>
            <a:r>
              <a:rPr lang="en-US" dirty="0">
                <a:solidFill>
                  <a:srgbClr val="11111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17563-91F5-3C72-D6B1-09C8DDC62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910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26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1207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4994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9424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49F75-DD3A-F1CE-7005-AE64769A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984B0-47CF-7936-0ABD-3ED77C9C3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DBD6-EAF9-B7E6-4CE9-3B428AEAB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46EF0-F71B-953E-E4FF-84EA26BB4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0731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398A-4E55-BF72-5B55-A515C77D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527F7-3BBB-350F-0D64-1C30B40BC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32819-DE94-A194-0F21-4C0468129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19CB-BC4F-DB49-FFA5-77A4ECA11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9663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398A-4E55-BF72-5B55-A515C77D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527F7-3BBB-350F-0D64-1C30B40BC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32819-DE94-A194-0F21-4C0468129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19CB-BC4F-DB49-FFA5-77A4ECA11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837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29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2086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968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1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3414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13D7-6819-6E99-862C-CD38DF0B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062A4-CDF7-F5D0-4E4B-2D8D97F86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94E4A-4FE2-9B93-BBA5-C78C1A027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E073-0222-473B-78B1-9FAEAE691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7592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13D7-6819-6E99-862C-CD38DF0B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062A4-CDF7-F5D0-4E4B-2D8D97F86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94E4A-4FE2-9B93-BBA5-C78C1A027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E073-0222-473B-78B1-9FAEAE691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8298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0147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5790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6760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3C6-25E1-DB94-4154-80545F1E3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B82F3-A8D0-CB2F-0EBC-EB7FCDA02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40595-08D9-8B35-C657-E8DEC748B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8A5B7-B733-980A-3C3A-B8F0960CE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0925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7377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B8677-D936-ED2C-FD34-C39B7A26B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3F5F-49E4-957C-1EF9-81B4FC1D7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475B0-B248-4463-4526-09B671531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Os métodos especiais, também conhecidos como métodos mágicos em Python, são métodos pré-definidos que são automaticamente chamados pelo interpretador Python em resposta a certas operações realizadas em objetos de uma classe. Eles são chamados de "mágicos" porque o Python os invoca automaticamente em situações específicas, sem que você precise chamá-los explicitamente.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têm nomes especiais que começam e terminam com dois underscores (__), como `__init__`, `__str__`, `__eq__`, entre outros. Cada método mágico tem uma finalidade específica e é responsável por realizar uma determinada operação ou implementar um comportamento específico.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o método `__init__` é usado para inicializar um objeto quando ele é criado, o método `__str__` é usado para retornar uma representação de string do objeto, o método `__eq__` é usado para comparar se dois objetos são iguais, entre outros.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mágicos são extremamente úteis para personalizar o comportamento de suas classes e tornar seus objetos mais flexíveis e poderosos. Eles permitem que você defina comportamentos personalizados para operações comuns e integre suas classes mais facilmente ao restante do código Python.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81404-5094-466D-D51F-9AFAEA67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780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2457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B8677-D936-ED2C-FD34-C39B7A26B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3F5F-49E4-957C-1EF9-81B4FC1D7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475B0-B248-4463-4526-09B671531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Os métodos especiais, também conhecidos como métodos mágicos em Python, são métodos pré-definidos que são automaticamente chamados pelo interpretador Python em resposta a certas operações realizadas em objetos de uma classe. Eles são chamados de "mágicos" porque o Python os invoca automaticamente em situações específicas, sem que você precise chamá-los explicitamente.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têm nomes especiais que começam e terminam com dois sublinhados, como `__init__`, `__str__`, `__eq__`, entre outros. Cada método mágico tem uma finalidade específica e é responsável por realizar uma determinada operação ou implementar um comportamento específico.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o método `__init__` é usado para inicializar um objeto quando ele é criado, o método `__str__` é usado para retornar uma representação de string do objeto, o método `__eq__` é usado para comparar se dois objetos são iguais, entre outros.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mágicos são extremamente úteis para personalizar o comportamento de suas classes e tornar seus objetos mais flexíveis e poderosos. Eles permitem que você defina comportamentos personalizados para operações comuns e integre suas classes mais facilmente ao restante do código Python.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81404-5094-466D-D51F-9AFAEA67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5236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9838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6809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srgbClr val="00151E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0642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1554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3437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F0BE-8DE0-5BB2-63C7-015AED06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92F694-6335-ED00-0C5F-D665C7812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CD993-A8AB-C5A8-BB80-A4B0F29E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C03D6-404C-B103-B4D4-5984DD70F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3146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54C27-26F2-8D3D-7B1B-1B48D0C9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A624C-11EB-03DD-D943-0F68B491D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9950B-EE3C-C058-845F-6A1DCE666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620E3-C85A-1D67-6BBF-0B445BF89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4120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9A8CA-7029-4870-2714-C1DBFE52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EB0D3-0F4D-17BB-FBBE-781EE2DBF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202C9-1EBD-0143-E703-AD8FCD240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6001B-2867-48D4-74B3-552C78EF5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252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B7B91-681C-4907-3476-FD4B0CE6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F45C1-EFC3-03CF-5C3D-92B6712E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C9164C-A9B5-93B9-3946-F9AFA79C6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7E975-09E0-2972-7C1C-17A259171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434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8DF1B-DA84-D256-0E75-2827996A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D7885-7FF6-877A-A647-17EC44DC3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AEF57-634C-65AE-CBF0-4F12CECA5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7C482-DF9B-5AAB-17C7-33727E841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7558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01936-B6B2-C1A3-3406-D21E4B455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10A55-D018-5761-D324-A1174213B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766C1-FBB5-57E4-CB26-1E99FA713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F440A-079B-4F5D-92AB-05BE53113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658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801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" action="ppaction://noaction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1907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B4CB0D6-E7E6-3843-8160-AF884FC01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5D07CE2-6DAF-3442-BC5B-62873181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5BA08-9755-B34E-93C9-80556F76011C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5C42DD-AE7B-DC44-B6FE-1A77C7A101F9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0DF2B8-8CFE-2A44-88B0-FC999CB7D03E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68EB685-2684-904E-B9E4-E43BE0495AC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B2B24624-095F-8245-A9FA-14E60285973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5A8D5A64-3415-EF41-A952-A1A6174341C3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8A577CFB-1E5C-FD4F-9682-1BD89CA82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C035851B-D1E8-5B48-86F1-F5F21A77FB1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16577BB6-8887-1B42-ACD2-ED99AA3835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30861094-0F97-6D4E-8034-435B6D663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4F1C328B-716C-E24C-B250-B3AA5ADFF71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D6D3346B-7C98-6E4F-A6AE-AC1FE4A7F6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FD72D-EE96-D641-9D97-511885367EA3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6D72D4-7FD4-CE4C-BC61-416234DD756D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Agrupar 1">
            <a:extLst>
              <a:ext uri="{FF2B5EF4-FFF2-40B4-BE49-F238E27FC236}">
                <a16:creationId xmlns:a16="http://schemas.microsoft.com/office/drawing/2014/main" id="{54C868C5-2E5E-8444-A4E6-EE6C553A699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49" name="Conexão reta 46">
              <a:extLst>
                <a:ext uri="{FF2B5EF4-FFF2-40B4-BE49-F238E27FC236}">
                  <a16:creationId xmlns:a16="http://schemas.microsoft.com/office/drawing/2014/main" id="{496D6422-A9BC-6047-9CE0-2BE870A0623E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7">
              <a:extLst>
                <a:ext uri="{FF2B5EF4-FFF2-40B4-BE49-F238E27FC236}">
                  <a16:creationId xmlns:a16="http://schemas.microsoft.com/office/drawing/2014/main" id="{53F0ECB7-E60C-C346-AEB8-AE57210753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00ED9B9-B456-AB46-8D68-676A178E1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114370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RED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25D87B0-AE35-374A-BC01-36388EEFF40F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68A779-5043-FD4A-91D7-D9A4F5651DA8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932BC8-6792-0F44-AD91-29245CB5C424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CE9E714D-E98F-4C4B-BFE9-A40FA18134C5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C9B8D84-6843-8249-8FE5-E9A5365A825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EE10E63-0C73-5044-BCCB-F0B91AE67F4F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163DB61E-8B79-A248-894B-C3E304086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81C9B6D6-901E-BA40-89AB-967E0653CB7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3" name="Marcador de Posição do Texto 36">
            <a:extLst>
              <a:ext uri="{FF2B5EF4-FFF2-40B4-BE49-F238E27FC236}">
                <a16:creationId xmlns:a16="http://schemas.microsoft.com/office/drawing/2014/main" id="{6E1A59E7-1AC5-6D4F-BF94-837286BE3E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BFE22F60-B785-FE47-8449-493CB4B09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5B88A95D-2969-C14C-8F5F-097ED93C46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A3BDCC52-0BA7-7944-9E16-080728EF88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27129F-0867-5C4C-8CA4-2C2743F8F21B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ED50A7-412C-BF45-8D5A-B24F83B22B47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1">
            <a:extLst>
              <a:ext uri="{FF2B5EF4-FFF2-40B4-BE49-F238E27FC236}">
                <a16:creationId xmlns:a16="http://schemas.microsoft.com/office/drawing/2014/main" id="{DD1971CB-91AD-F54C-B890-95E44752BC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29" name="Conexão reta 46">
              <a:extLst>
                <a:ext uri="{FF2B5EF4-FFF2-40B4-BE49-F238E27FC236}">
                  <a16:creationId xmlns:a16="http://schemas.microsoft.com/office/drawing/2014/main" id="{435DD3BD-0ADD-964C-BF3B-2A7429B2FBBB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47">
              <a:extLst>
                <a:ext uri="{FF2B5EF4-FFF2-40B4-BE49-F238E27FC236}">
                  <a16:creationId xmlns:a16="http://schemas.microsoft.com/office/drawing/2014/main" id="{8FF6E20E-927B-A546-8D4F-8E3B661B048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AA71467-18F5-284D-8433-83C24FC56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4169120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 +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">
            <a:extLst>
              <a:ext uri="{FF2B5EF4-FFF2-40B4-BE49-F238E27FC236}">
                <a16:creationId xmlns:a16="http://schemas.microsoft.com/office/drawing/2014/main" id="{39CC17E2-F74B-8540-8E5E-8F3C3609E661}"/>
              </a:ext>
            </a:extLst>
          </p:cNvPr>
          <p:cNvGrpSpPr/>
          <p:nvPr userDrawn="1"/>
        </p:nvGrpSpPr>
        <p:grpSpPr>
          <a:xfrm>
            <a:off x="3974219" y="1245783"/>
            <a:ext cx="1" cy="5280834"/>
            <a:chOff x="5768863" y="937144"/>
            <a:chExt cx="1" cy="5280834"/>
          </a:xfrm>
        </p:grpSpPr>
        <p:cxnSp>
          <p:nvCxnSpPr>
            <p:cNvPr id="7" name="Conexão reta 46">
              <a:extLst>
                <a:ext uri="{FF2B5EF4-FFF2-40B4-BE49-F238E27FC236}">
                  <a16:creationId xmlns:a16="http://schemas.microsoft.com/office/drawing/2014/main" id="{E0A3B51F-F64E-F44C-88E8-8791ECA3B4A1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47">
              <a:extLst>
                <a:ext uri="{FF2B5EF4-FFF2-40B4-BE49-F238E27FC236}">
                  <a16:creationId xmlns:a16="http://schemas.microsoft.com/office/drawing/2014/main" id="{0A75E480-A567-464E-9BEC-BFE26874575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651CA-BF12-C245-898B-1610535B9763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3000" y="3690656"/>
            <a:ext cx="4800600" cy="0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1844DE-F0F5-BD47-8A5E-833FA5B86924}"/>
              </a:ext>
            </a:extLst>
          </p:cNvPr>
          <p:cNvSpPr/>
          <p:nvPr userDrawn="1"/>
        </p:nvSpPr>
        <p:spPr>
          <a:xfrm>
            <a:off x="834194" y="1794158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5E79403-96D6-C145-BBAA-1DF23E237AE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26057" y="1958966"/>
            <a:ext cx="949885" cy="837142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88696F-C6F1-D64F-AD56-8B70CE001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452" y="2824177"/>
            <a:ext cx="2966476" cy="838200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D117BCD0-75B0-9346-B278-E61DDB8C18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0" y="1443651"/>
            <a:ext cx="6714894" cy="2068981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8FB5B57-7B1F-2045-9B9A-568247D4CAC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19600" y="4001256"/>
            <a:ext cx="6714894" cy="226301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128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85E824D-FB72-6344-AB7C-250B6D14CE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75707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A0476-BF22-2643-B07E-FC18FC00CEB0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7A52B1-B905-CD4E-9FCD-81649CF84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256EC-C337-D440-8F20-8E6173ACE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27D565-96A7-8A43-8360-8E6E20AED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710862B2-47B6-A44B-8FD3-C0E0C0120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17367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0+IMAGEM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F38D46C8-2CD5-7845-BF14-A6AFA3F644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0" y="6115767"/>
            <a:ext cx="5638580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12" y="6115767"/>
            <a:ext cx="4868567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59573A9A-C682-F244-8196-9EA7525A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356456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B02096-0945-7D40-BA1A-381970F9C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DD335E-36D7-A04F-9351-C654175D2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668606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8C658B8-5D19-F14C-89EE-9AF73D94288A}"/>
              </a:ext>
            </a:extLst>
          </p:cNvPr>
          <p:cNvSpPr/>
          <p:nvPr userDrawn="1"/>
        </p:nvSpPr>
        <p:spPr>
          <a:xfrm>
            <a:off x="1371600" y="873300"/>
            <a:ext cx="292103" cy="292103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981A51-BDC7-B141-9B9F-0D45759B785C}"/>
              </a:ext>
            </a:extLst>
          </p:cNvPr>
          <p:cNvSpPr/>
          <p:nvPr userDrawn="1"/>
        </p:nvSpPr>
        <p:spPr>
          <a:xfrm>
            <a:off x="2286000" y="6096000"/>
            <a:ext cx="228600" cy="22860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7566F-DCDF-3548-A50D-DE4706619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077BA29-B287-A143-863D-128739D70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D2B5A-D292-B949-83A5-2A1364857CB2}"/>
              </a:ext>
            </a:extLst>
          </p:cNvPr>
          <p:cNvSpPr/>
          <p:nvPr userDrawn="1"/>
        </p:nvSpPr>
        <p:spPr>
          <a:xfrm>
            <a:off x="11715751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2A0448C-06B0-8C4B-9DD9-579240228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7EBD0B56-03B6-CD4C-8662-07C860E1BA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3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76EB7D-5CA5-2741-875D-57D8173E3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65367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TA FINANC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4">
            <a:extLst>
              <a:ext uri="{FF2B5EF4-FFF2-40B4-BE49-F238E27FC236}">
                <a16:creationId xmlns:a16="http://schemas.microsoft.com/office/drawing/2014/main" id="{7911B364-EC96-DC44-9E21-86A5A0C341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2F50438-D141-284A-988E-6E958ACE9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6727"/>
            <a:ext cx="4809898" cy="75507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2">
            <a:extLst>
              <a:ext uri="{FF2B5EF4-FFF2-40B4-BE49-F238E27FC236}">
                <a16:creationId xmlns:a16="http://schemas.microsoft.com/office/drawing/2014/main" id="{8C444620-9C49-EA4C-B589-1D96ADF34C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47800" y="3108620"/>
            <a:ext cx="4191000" cy="1066800"/>
          </a:xfrm>
        </p:spPr>
        <p:txBody>
          <a:bodyPr/>
          <a:lstStyle/>
          <a:p>
            <a:endParaRPr lang="pt-PT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043432B1-3863-D948-8FF0-CEFDD6375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032" y="3500719"/>
            <a:ext cx="1136568" cy="28346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endParaRPr lang="pt-PT" noProof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2312BCE-32CB-244B-AAC3-0FFD49C03B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223" y="4309237"/>
            <a:ext cx="4809898" cy="20397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5BBF03-19A0-B949-BE4D-27AF7B7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A47EA-2030-B942-B935-847EB73C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639198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0BDBCFF4-B68A-014F-ADA8-4D85CD5AA2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5728557" y="6115767"/>
            <a:ext cx="5448574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E5322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4" y="6115767"/>
            <a:ext cx="4823454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5AF12-337F-0346-93CC-731DB625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BA35C4-B6AA-1243-B629-580500BD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AACB47D-D002-0D4F-AB81-7EF07EDFA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72637F6C-1DB7-934B-A98E-7AE0B2BA5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33" y="2219709"/>
            <a:ext cx="4809898" cy="360462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4734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chemeClr val="accent2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8BA5070-9B0B-D245-AEF9-A4A87114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72BD39-4BB2-1B42-AA14-B873B828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66A8680-8D11-884C-B89E-CCA8BE27E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20" name="Picture Placeholder 24">
            <a:extLst>
              <a:ext uri="{FF2B5EF4-FFF2-40B4-BE49-F238E27FC236}">
                <a16:creationId xmlns:a16="http://schemas.microsoft.com/office/drawing/2014/main" id="{02D681B6-0CB5-B641-84A8-9E5B39D172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71574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chemeClr val="accent2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E662B-BEB4-624E-8C67-D0B0F1369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D350C4-E47E-AF4B-B7AA-159A45B1F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B70AF7CF-CC32-F840-B871-71279C4CD6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8B79E39D-876E-794A-8F2E-73A0CFABA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57C710-0C8E-CF4D-A04A-46C7FACE5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10620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rId3" action="ppaction://hlinksldjump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19071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474F511C-5D6A-A448-84F5-8C5254A28CAA}"/>
              </a:ext>
            </a:extLst>
          </p:cNvPr>
          <p:cNvSpPr txBox="1"/>
          <p:nvPr userDrawn="1"/>
        </p:nvSpPr>
        <p:spPr>
          <a:xfrm>
            <a:off x="1102929" y="2474630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INÍCIO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127DF772-5807-B743-A412-996C8BA1792C}"/>
              </a:ext>
            </a:extLst>
          </p:cNvPr>
          <p:cNvSpPr txBox="1"/>
          <p:nvPr userDrawn="1"/>
        </p:nvSpPr>
        <p:spPr>
          <a:xfrm>
            <a:off x="9471895" y="4367819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FIM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B098EA1D-05CD-1346-B6DD-2FA9BB7728BA}"/>
              </a:ext>
            </a:extLst>
          </p:cNvPr>
          <p:cNvSpPr txBox="1"/>
          <p:nvPr userDrawn="1"/>
        </p:nvSpPr>
        <p:spPr>
          <a:xfrm>
            <a:off x="1455389" y="3015017"/>
            <a:ext cx="1417150" cy="38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Macro</a:t>
            </a:r>
          </a:p>
          <a:p>
            <a:pPr algn="ctr"/>
            <a:r>
              <a:rPr lang="en-US" sz="1051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Planning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A2E82556-C2C0-A044-B3B2-61EFC5E11348}"/>
              </a:ext>
            </a:extLst>
          </p:cNvPr>
          <p:cNvSpPr txBox="1"/>
          <p:nvPr userDrawn="1"/>
        </p:nvSpPr>
        <p:spPr>
          <a:xfrm>
            <a:off x="8463879" y="3220505"/>
            <a:ext cx="973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Documents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0967C-F21D-C941-8A65-9D3A908163B7}"/>
              </a:ext>
            </a:extLst>
          </p:cNvPr>
          <p:cNvSpPr txBox="1"/>
          <p:nvPr userDrawn="1"/>
        </p:nvSpPr>
        <p:spPr>
          <a:xfrm>
            <a:off x="8510824" y="3709752"/>
            <a:ext cx="86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Packages</a:t>
            </a:r>
          </a:p>
        </p:txBody>
      </p:sp>
      <p:sp>
        <p:nvSpPr>
          <p:cNvPr id="24" name="Retângulo 95">
            <a:extLst>
              <a:ext uri="{FF2B5EF4-FFF2-40B4-BE49-F238E27FC236}">
                <a16:creationId xmlns:a16="http://schemas.microsoft.com/office/drawing/2014/main" id="{891E0873-6245-434E-B1E0-0761B71D7831}"/>
              </a:ext>
            </a:extLst>
          </p:cNvPr>
          <p:cNvSpPr/>
          <p:nvPr userDrawn="1"/>
        </p:nvSpPr>
        <p:spPr>
          <a:xfrm>
            <a:off x="830071" y="1665323"/>
            <a:ext cx="9534957" cy="352735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B7156F-D4B8-C847-A8CD-E4109351836D}"/>
              </a:ext>
            </a:extLst>
          </p:cNvPr>
          <p:cNvSpPr/>
          <p:nvPr userDrawn="1"/>
        </p:nvSpPr>
        <p:spPr>
          <a:xfrm>
            <a:off x="693327" y="193437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347B23-852F-4F4F-945A-C69F804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A2445BE-1D13-A24D-BBFE-129603C1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42B7D7-DAE6-344C-8382-AB8A48A64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688380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47812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CAIX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B23C76A4-EEF1-0F43-9B83-0131E3FD30E8}"/>
              </a:ext>
            </a:extLst>
          </p:cNvPr>
          <p:cNvSpPr/>
          <p:nvPr userDrawn="1"/>
        </p:nvSpPr>
        <p:spPr>
          <a:xfrm>
            <a:off x="0" y="2023641"/>
            <a:ext cx="527653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95">
            <a:extLst>
              <a:ext uri="{FF2B5EF4-FFF2-40B4-BE49-F238E27FC236}">
                <a16:creationId xmlns:a16="http://schemas.microsoft.com/office/drawing/2014/main" id="{8BC59E0B-CFBD-DF43-BFFE-E91099489551}"/>
              </a:ext>
            </a:extLst>
          </p:cNvPr>
          <p:cNvSpPr/>
          <p:nvPr userDrawn="1"/>
        </p:nvSpPr>
        <p:spPr>
          <a:xfrm>
            <a:off x="5562600" y="1454226"/>
            <a:ext cx="6629400" cy="4717973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C65B9A-AA38-F444-8399-51C4E8771587}"/>
              </a:ext>
            </a:extLst>
          </p:cNvPr>
          <p:cNvSpPr/>
          <p:nvPr userDrawn="1"/>
        </p:nvSpPr>
        <p:spPr>
          <a:xfrm>
            <a:off x="5425856" y="201296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91CB4-2909-B646-8DC8-8556B8B3AC5E}"/>
              </a:ext>
            </a:extLst>
          </p:cNvPr>
          <p:cNvSpPr/>
          <p:nvPr/>
        </p:nvSpPr>
        <p:spPr>
          <a:xfrm>
            <a:off x="204977" y="2122270"/>
            <a:ext cx="423426" cy="42342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5BC112D-319D-6940-91E4-878F7872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E26E47D0-0C6A-C348-8557-FE2F4713E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3A8DA387-64F4-E847-86E7-878B94BFBEA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313171" y="221967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D763C915-DEEC-8244-A112-6609FDC86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071" y="2132973"/>
            <a:ext cx="4092451" cy="116827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658389E-279F-B64B-9FEB-323F361D41F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3918" y="3559393"/>
            <a:ext cx="4068603" cy="2590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594360" indent="-228600">
              <a:buFont typeface="Courier New" panose="02070309020205020404" pitchFamily="49" charset="0"/>
              <a:buChar char="o"/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E3A192-E2C4-B547-ACC4-855778D47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355462" cy="835917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0491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 4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8683DD54-4834-0A43-AC32-75EC89F2C44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4648199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7" name="Tabela 2">
            <a:extLst>
              <a:ext uri="{FF2B5EF4-FFF2-40B4-BE49-F238E27FC236}">
                <a16:creationId xmlns:a16="http://schemas.microsoft.com/office/drawing/2014/main" id="{8D9A9778-3C25-A646-B9A2-96408AFD9E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8" name="Retângulo 91">
            <a:extLst>
              <a:ext uri="{FF2B5EF4-FFF2-40B4-BE49-F238E27FC236}">
                <a16:creationId xmlns:a16="http://schemas.microsoft.com/office/drawing/2014/main" id="{621ED1AE-E70E-BF4A-B3CC-F2CCAAFBD19F}"/>
              </a:ext>
            </a:extLst>
          </p:cNvPr>
          <p:cNvSpPr/>
          <p:nvPr userDrawn="1"/>
        </p:nvSpPr>
        <p:spPr>
          <a:xfrm>
            <a:off x="0" y="1529058"/>
            <a:ext cx="12193588" cy="8402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D5D9E6-3D9E-5D43-8ED5-0A3E941F4417}"/>
              </a:ext>
            </a:extLst>
          </p:cNvPr>
          <p:cNvSpPr/>
          <p:nvPr userDrawn="1"/>
        </p:nvSpPr>
        <p:spPr>
          <a:xfrm>
            <a:off x="476491" y="2971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2E9BA04A-127A-E346-8360-2B350FB8E03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14" name="Tabela 2">
            <a:extLst>
              <a:ext uri="{FF2B5EF4-FFF2-40B4-BE49-F238E27FC236}">
                <a16:creationId xmlns:a16="http://schemas.microsoft.com/office/drawing/2014/main" id="{C8827181-F658-3445-8F1B-1B8E7444003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4648198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ED4BA6C8-C8D0-8A46-807D-D1A2F98FEB0D}"/>
              </a:ext>
            </a:extLst>
          </p:cNvPr>
          <p:cNvSpPr/>
          <p:nvPr/>
        </p:nvSpPr>
        <p:spPr>
          <a:xfrm>
            <a:off x="2133600" y="2592575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5941E4-871F-0E41-A1D8-E0C42C828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ED55A2A5-F6C4-0C4F-8AA2-46158EF0FF9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3CBE39F4-ECEE-EF47-9A2E-A39569AAD11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BB1DB443-1BF1-A145-B6CA-FDC049AFD826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F62E400A-E18A-D54D-9577-8FAD7F0401B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600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D6B9DF0D-5DFC-0F4B-81B7-BE0209BFED6D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172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D395F3F2-0F2B-CF43-A50B-6273E48C846A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1600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B749DDCE-BCCD-1441-A0EA-F839AAEE0235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6172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D5E1B76F-2215-BA49-8402-1CBB9510B01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2524268" y="2582619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482CFC0D-456C-C849-B47D-3A811516DDBB}"/>
              </a:ext>
            </a:extLst>
          </p:cNvPr>
          <p:cNvSpPr>
            <a:spLocks noGrp="1" noChangeAspect="1"/>
          </p:cNvSpPr>
          <p:nvPr userDrawn="1">
            <p:ph type="pic" sz="quarter" idx="47" hasCustomPrompt="1"/>
          </p:nvPr>
        </p:nvSpPr>
        <p:spPr>
          <a:xfrm>
            <a:off x="2188797" y="2624401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A345B3-C0C3-9544-8AE6-44AFE5368ECC}"/>
              </a:ext>
            </a:extLst>
          </p:cNvPr>
          <p:cNvSpPr/>
          <p:nvPr userDrawn="1"/>
        </p:nvSpPr>
        <p:spPr>
          <a:xfrm>
            <a:off x="6616856" y="2596024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AAA411F0-2801-CF48-9877-6C5E66E4D9C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07524" y="2586069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7B18B935-9F65-C94C-B1DF-E64466C9E1D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672053" y="2627850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0FFA52-1F61-724E-A5A4-19F30321C015}"/>
              </a:ext>
            </a:extLst>
          </p:cNvPr>
          <p:cNvSpPr/>
          <p:nvPr userDrawn="1"/>
        </p:nvSpPr>
        <p:spPr>
          <a:xfrm>
            <a:off x="2133600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50C88688-F7C1-4B4B-AEE4-BB15D3BB02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24268" y="4686385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EBED2356-E993-6C46-8C68-981A2198A0D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8797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1427A1-3760-7E45-BA4B-A293CDAFD084}"/>
              </a:ext>
            </a:extLst>
          </p:cNvPr>
          <p:cNvSpPr/>
          <p:nvPr userDrawn="1"/>
        </p:nvSpPr>
        <p:spPr>
          <a:xfrm>
            <a:off x="6616856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25FC6BD4-194B-2B45-89FD-761D375CDB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07524" y="4686386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F98F59E1-921C-FB42-9A48-48ADED11151B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6672053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EFC0F97-EC7E-9C40-B1C2-2105DEA26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8618725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598939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CAIX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91">
            <a:extLst>
              <a:ext uri="{FF2B5EF4-FFF2-40B4-BE49-F238E27FC236}">
                <a16:creationId xmlns:a16="http://schemas.microsoft.com/office/drawing/2014/main" id="{1498E8B5-4F96-E647-AA2A-22EA9DCC072E}"/>
              </a:ext>
            </a:extLst>
          </p:cNvPr>
          <p:cNvSpPr/>
          <p:nvPr userDrawn="1"/>
        </p:nvSpPr>
        <p:spPr>
          <a:xfrm>
            <a:off x="0" y="1529058"/>
            <a:ext cx="12193588" cy="14224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E8970C5B-969B-9E40-A03F-C96FB8EE4D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580004-E2A5-A441-920E-5581146E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95035-24E8-0A41-AEA2-D3213239483A}"/>
              </a:ext>
            </a:extLst>
          </p:cNvPr>
          <p:cNvSpPr txBox="1"/>
          <p:nvPr userDrawn="1"/>
        </p:nvSpPr>
        <p:spPr>
          <a:xfrm>
            <a:off x="6260220" y="7922852"/>
            <a:ext cx="4198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PT"/>
            </a:defPPr>
            <a:lvl1pPr>
              <a:defRPr b="0" i="0">
                <a:solidFill>
                  <a:srgbClr val="B92C3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150" sz="1000">
                <a:solidFill>
                  <a:schemeClr val="tx1">
                    <a:lumMod val="95000"/>
                    <a:lumOff val="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NOTA</a:t>
            </a:r>
            <a:r>
              <a:rPr lang="en-150" sz="100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PROPOSTA. MODELO A ALINHAR NO ARRANQUE DO SERVIÇO</a:t>
            </a:r>
            <a:r>
              <a:rPr lang="pt-PT" sz="1000">
                <a:latin typeface="Segoe UI Light" panose="020B0502040204020203" pitchFamily="34" charset="0"/>
                <a:cs typeface="Segoe UI Light" panose="020B0502040204020203" pitchFamily="34" charset="0"/>
              </a:rPr>
              <a:t>​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5123E22-0E39-FE47-A2FB-9B912C9C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81C9FF52-B606-0643-81B7-71D6F574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1" name="Text Placeholder 99">
            <a:extLst>
              <a:ext uri="{FF2B5EF4-FFF2-40B4-BE49-F238E27FC236}">
                <a16:creationId xmlns:a16="http://schemas.microsoft.com/office/drawing/2014/main" id="{3412035B-C142-8345-98CD-486ED5982F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925" y="3152776"/>
            <a:ext cx="10515600" cy="31114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1E8AB4-BAAF-2541-AF99-6C762545C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08649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21614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53653E-15A8-2A40-96B3-6C0B1347A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09992C-37AB-3B40-90AE-637FCA42B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15B0A241-ABB3-E04D-90A7-0AA894963CC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719106" y="3081306"/>
            <a:ext cx="2230577" cy="335165"/>
          </a:xfrm>
        </p:spPr>
        <p:txBody>
          <a:bodyPr anchor="ctr">
            <a:noAutofit/>
          </a:bodyPr>
          <a:lstStyle>
            <a:lvl1pPr marL="0" indent="0">
              <a:buNone/>
              <a:defRPr sz="2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Table Placeholder 41">
            <a:extLst>
              <a:ext uri="{FF2B5EF4-FFF2-40B4-BE49-F238E27FC236}">
                <a16:creationId xmlns:a16="http://schemas.microsoft.com/office/drawing/2014/main" id="{620C7416-C51B-B943-A01B-74F1792D8C65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1600200" y="1676400"/>
            <a:ext cx="9947275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4CED0A-E401-734F-B512-2E811E399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47586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 WHITE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4BB85-15B1-DD43-85D4-DDB49D7CA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C1488C-C977-E647-BB66-A9D3AF44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C1F5D-C569-DF43-A726-83580E34F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9337486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OS E CONDIÇÕ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F5B74E-67E4-0B43-8344-ADEC06D6F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E03938-7EF0-7D41-9473-1A448D8BA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Marcador de Posição do Texto 36">
            <a:extLst>
              <a:ext uri="{FF2B5EF4-FFF2-40B4-BE49-F238E27FC236}">
                <a16:creationId xmlns:a16="http://schemas.microsoft.com/office/drawing/2014/main" id="{4ADF2582-DA02-DD45-B8BC-A43AA20F60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122" y="1238012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7" name="Text Placeholder 99">
            <a:extLst>
              <a:ext uri="{FF2B5EF4-FFF2-40B4-BE49-F238E27FC236}">
                <a16:creationId xmlns:a16="http://schemas.microsoft.com/office/drawing/2014/main" id="{82A3291C-3771-CE47-A4B6-83B2AE1CD0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2740" y="1596046"/>
            <a:ext cx="10328275" cy="106019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C6643A6C-3433-7645-AF1F-3DD85052CE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3504" y="2750673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D2F25186-EE33-DE42-8351-4712C8F037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122" y="3108706"/>
            <a:ext cx="10328275" cy="162822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290A2429-A8C8-7C4D-8598-FF2BBFCEB9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504" y="4831361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BF25B7FD-082E-EB4D-80B2-3BD7776036D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8122" y="5189394"/>
            <a:ext cx="10328275" cy="144000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97922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5F9EBF4-AE32-3D47-8E7F-5B20E3851F12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8FE1B-F253-E745-97EE-D5F916BA8568}"/>
              </a:ext>
            </a:extLst>
          </p:cNvPr>
          <p:cNvSpPr/>
          <p:nvPr userDrawn="1"/>
        </p:nvSpPr>
        <p:spPr>
          <a:xfrm>
            <a:off x="4994957" y="-58753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B35AAD-FCDB-5F4A-B394-9874B3F19D46}"/>
              </a:ext>
            </a:extLst>
          </p:cNvPr>
          <p:cNvSpPr/>
          <p:nvPr userDrawn="1"/>
        </p:nvSpPr>
        <p:spPr>
          <a:xfrm>
            <a:off x="6384392" y="610741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D528C-38F6-E248-9766-275B15B37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FA37816-B55D-FB43-A7D8-3F4F029F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38BE91B-5EFC-7046-BBEE-BC23A7C7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81" y="990600"/>
            <a:ext cx="10182219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3DB4382-E44D-F440-8595-5C5A250327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681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8EB92F12-941D-E04A-ADAE-7858F4D4A97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738662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03269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2 COLUNAS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65787588-3D26-3D49-BCB1-02255FE8E1C7}"/>
              </a:ext>
            </a:extLst>
          </p:cNvPr>
          <p:cNvSpPr/>
          <p:nvPr userDrawn="1"/>
        </p:nvSpPr>
        <p:spPr>
          <a:xfrm flipH="1">
            <a:off x="1343025" y="6423977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99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D3AD9-9F08-D147-BE7C-39A51161909D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09159F-F7A4-FB44-ADE8-B67CE0F9DB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8FD84AA-BAED-0B43-90CC-296D04AA5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92D4DF-268E-0D42-B3C9-B008F8DD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440" y="525009"/>
            <a:ext cx="4641631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999CAA7-E290-B243-8BB6-2E31FA5198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14948" y="841696"/>
            <a:ext cx="4395839" cy="535555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CF83E4C6-FC94-FF48-94D2-C4EEABC06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5004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TEXTO +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BF0C12-9306-0444-B3E2-041B8F025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4CE9DB9-6EB7-D64D-85E5-F0DDB255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</p:spTree>
    <p:extLst>
      <p:ext uri="{BB962C8B-B14F-4D97-AF65-F5344CB8AC3E}">
        <p14:creationId xmlns:p14="http://schemas.microsoft.com/office/powerpoint/2010/main" val="130949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E96038-E6AB-CB46-A667-3896E2BC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551C4C-E45A-754B-885D-18C7BDD7B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2CE79B-1322-3E40-BF64-EA31D15F3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2848016"/>
            <a:ext cx="4114800" cy="841248"/>
          </a:xfrm>
        </p:spPr>
        <p:txBody>
          <a:bodyPr>
            <a:no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45592F52-CC32-CC47-9253-019F5D58543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14700" y="3708628"/>
            <a:ext cx="5562600" cy="28238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876BE73-D3C9-ED4D-92A8-2234B88C9E6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746631" y="2209800"/>
            <a:ext cx="698738" cy="61580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37041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S TEXTO + ICON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617D3D-7BEB-644D-8B15-B33C049AB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35F45-F482-614D-9B3C-07C13F4D3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59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748F0-AE36-CE46-9B88-2E3C1AC4E8CB}"/>
              </a:ext>
            </a:extLst>
          </p:cNvPr>
          <p:cNvSpPr/>
          <p:nvPr userDrawn="1"/>
        </p:nvSpPr>
        <p:spPr>
          <a:xfrm>
            <a:off x="6781800" y="0"/>
            <a:ext cx="5410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latin typeface="Helvetica Neue Normal" charset="0"/>
            </a:endParaRPr>
          </a:p>
        </p:txBody>
      </p:sp>
      <p:cxnSp>
        <p:nvCxnSpPr>
          <p:cNvPr id="15" name="Conexão reta 34">
            <a:extLst>
              <a:ext uri="{FF2B5EF4-FFF2-40B4-BE49-F238E27FC236}">
                <a16:creationId xmlns:a16="http://schemas.microsoft.com/office/drawing/2014/main" id="{4A4C59EC-455B-324C-BE6B-8DEA83001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5555" y="2342639"/>
            <a:ext cx="2354904" cy="0"/>
          </a:xfrm>
          <a:prstGeom prst="line">
            <a:avLst/>
          </a:prstGeom>
          <a:ln w="101600" cap="sq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7511B-D625-1A4D-84A1-F6F221844ECC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E349FDF-E1F2-6346-B736-35DAA68C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5C4B7-1A8A-A247-9C03-74BF03348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B3A4AA4-C1DB-AA43-85CE-6789A84AB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31" name="Marcador de Posição do Texto 36">
            <a:extLst>
              <a:ext uri="{FF2B5EF4-FFF2-40B4-BE49-F238E27FC236}">
                <a16:creationId xmlns:a16="http://schemas.microsoft.com/office/drawing/2014/main" id="{E6057A27-C110-5040-AB98-A2B7E85506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89962" y="1233293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A3BA0717-DB88-5440-BE65-D5183A11E5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89962" y="1612313"/>
            <a:ext cx="3311438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48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47C2935B-848D-4B41-A5CE-BFEFEB76E3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915" y="2559237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AC6A5FEC-1C9F-684B-8E9C-FAC2817413E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82915" y="2892758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E7B57A1B-187B-8A4B-96AA-177C48E328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2915" y="3216990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CC0FF730-E873-284F-A642-44480305949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82915" y="3550511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C94889C0-1C07-B244-8A6B-DE172140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2915" y="4014471"/>
            <a:ext cx="2437544" cy="205958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533E53-CF10-1B44-BA6F-E8A179B6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501119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314F3-F9A2-284D-904C-7A329F87B8F0}"/>
              </a:ext>
            </a:extLst>
          </p:cNvPr>
          <p:cNvSpPr/>
          <p:nvPr userDrawn="1"/>
        </p:nvSpPr>
        <p:spPr>
          <a:xfrm>
            <a:off x="6022974" y="-4916"/>
            <a:ext cx="616902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latin typeface="Helvetica Neue Norm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444D8B-303A-2740-A2C9-B388EB23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117D6A-6628-464C-B4FA-AB71C7562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Marcador de Posição do Texto 36">
            <a:extLst>
              <a:ext uri="{FF2B5EF4-FFF2-40B4-BE49-F238E27FC236}">
                <a16:creationId xmlns:a16="http://schemas.microsoft.com/office/drawing/2014/main" id="{8F337E96-E791-AF40-BA7D-8162259D17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0703" y="23586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8F183964-37FD-A242-9869-CD8EDA8AAA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67894" y="23565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7" name="Text Placeholder 99">
            <a:extLst>
              <a:ext uri="{FF2B5EF4-FFF2-40B4-BE49-F238E27FC236}">
                <a16:creationId xmlns:a16="http://schemas.microsoft.com/office/drawing/2014/main" id="{57DE7328-59F3-A14B-8F9A-AD896A3471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7894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29" name="Text Placeholder 99">
            <a:extLst>
              <a:ext uri="{FF2B5EF4-FFF2-40B4-BE49-F238E27FC236}">
                <a16:creationId xmlns:a16="http://schemas.microsoft.com/office/drawing/2014/main" id="{47ACB51D-8249-374D-93D9-6017E4306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40703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07030F03-EEDA-9643-8B89-0F04DAE2CD6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67894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C6F329A0-FA01-C34B-9309-5E0D7AF0B8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134841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SmartArt Placeholder 34">
            <a:extLst>
              <a:ext uri="{FF2B5EF4-FFF2-40B4-BE49-F238E27FC236}">
                <a16:creationId xmlns:a16="http://schemas.microsoft.com/office/drawing/2014/main" id="{27788080-4EF4-B44A-94AF-49F8FFF8B183}"/>
              </a:ext>
            </a:extLst>
          </p:cNvPr>
          <p:cNvSpPr>
            <a:spLocks noGrp="1"/>
          </p:cNvSpPr>
          <p:nvPr>
            <p:ph type="dgm" sz="quarter" idx="48"/>
          </p:nvPr>
        </p:nvSpPr>
        <p:spPr>
          <a:xfrm>
            <a:off x="126833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endParaRPr lang="pt-PT"/>
          </a:p>
        </p:txBody>
      </p:sp>
      <p:sp>
        <p:nvSpPr>
          <p:cNvPr id="36" name="SmartArt Placeholder 34">
            <a:extLst>
              <a:ext uri="{FF2B5EF4-FFF2-40B4-BE49-F238E27FC236}">
                <a16:creationId xmlns:a16="http://schemas.microsoft.com/office/drawing/2014/main" id="{108F229B-9F0E-E345-A204-9A2E465B259E}"/>
              </a:ext>
            </a:extLst>
          </p:cNvPr>
          <p:cNvSpPr>
            <a:spLocks noGrp="1"/>
          </p:cNvSpPr>
          <p:nvPr>
            <p:ph type="dgm" sz="quarter" idx="49"/>
          </p:nvPr>
        </p:nvSpPr>
        <p:spPr>
          <a:xfrm>
            <a:off x="713484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51366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5400" b="1">
              <a:ln w="6985">
                <a:noFill/>
              </a:ln>
              <a:solidFill>
                <a:schemeClr val="accent2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9FE333C-813F-5149-9643-80DD73A3C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FFAAF53-9F24-A44E-9FBD-98A659FC679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48BA22-A4C3-6D4E-9784-01D2AD637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927159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5400" b="1">
              <a:ln w="6985">
                <a:noFill/>
              </a:ln>
              <a:solidFill>
                <a:schemeClr val="accent2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D07361B-D460-FB45-8756-4DDE3DC7C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D40520-84EC-6C4A-BAF3-38BED7D9F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F2A1751-9A3F-CA47-B43B-DFC652841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80204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 FUNDO VERMELH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5">
            <a:extLst>
              <a:ext uri="{FF2B5EF4-FFF2-40B4-BE49-F238E27FC236}">
                <a16:creationId xmlns:a16="http://schemas.microsoft.com/office/drawing/2014/main" id="{89716C32-27F4-774F-A39E-DD58A67744E4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0858500" y="971550"/>
            <a:ext cx="455613" cy="425450"/>
          </a:xfrm>
          <a:custGeom>
            <a:avLst/>
            <a:gdLst>
              <a:gd name="G0" fmla="*/ 1267 1 2"/>
              <a:gd name="G1" fmla="*/ 1 48365 11520"/>
              <a:gd name="G2" fmla="*/ G1 32767 1"/>
              <a:gd name="G3" fmla="*/ G2 1 32767"/>
              <a:gd name="G4" fmla="cos G0 G3"/>
              <a:gd name="G5" fmla="*/ 1182 1 2"/>
              <a:gd name="G6" fmla="*/ 1 48365 11520"/>
              <a:gd name="G7" fmla="*/ G6 32767 1"/>
              <a:gd name="G8" fmla="*/ G7 1 32767"/>
              <a:gd name="G9" fmla="sin G5 G8"/>
              <a:gd name="G10" fmla="*/ 1267 1 2"/>
              <a:gd name="G11" fmla="+- G10 0 G4"/>
              <a:gd name="G12" fmla="+- G10 G4 0"/>
              <a:gd name="G13" fmla="+- G12 0 0"/>
              <a:gd name="G14" fmla="*/ 1182 1 2"/>
              <a:gd name="G15" fmla="+- G14 0 G9"/>
              <a:gd name="G16" fmla="+- G14 G9 0"/>
              <a:gd name="G17" fmla="+- G16 0 0"/>
              <a:gd name="G18" fmla="+- 1182 0 0"/>
              <a:gd name="G19" fmla="+- 1267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591"/>
                </a:moveTo>
                <a:lnTo>
                  <a:pt x="634" y="591"/>
                </a:lnTo>
                <a:lnTo>
                  <a:pt x="180" y="90"/>
                </a:lnTo>
                <a:lnTo>
                  <a:pt x="634" y="591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T"/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9E27E61D-398B-0744-95F4-54FC595535B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1596688" y="1760538"/>
            <a:ext cx="204787" cy="190500"/>
          </a:xfrm>
          <a:custGeom>
            <a:avLst/>
            <a:gdLst>
              <a:gd name="G0" fmla="*/ 570 1 2"/>
              <a:gd name="G1" fmla="*/ 1 48365 11520"/>
              <a:gd name="G2" fmla="*/ G1 32767 1"/>
              <a:gd name="G3" fmla="*/ G2 1 32767"/>
              <a:gd name="G4" fmla="cos G0 G3"/>
              <a:gd name="G5" fmla="*/ 532 1 2"/>
              <a:gd name="G6" fmla="*/ 1 48365 11520"/>
              <a:gd name="G7" fmla="*/ G6 32767 1"/>
              <a:gd name="G8" fmla="*/ G7 1 32767"/>
              <a:gd name="G9" fmla="sin G5 G8"/>
              <a:gd name="G10" fmla="*/ 570 1 2"/>
              <a:gd name="G11" fmla="+- G10 0 G4"/>
              <a:gd name="G12" fmla="+- G10 G4 0"/>
              <a:gd name="G13" fmla="+- G12 0 0"/>
              <a:gd name="G14" fmla="*/ 532 1 2"/>
              <a:gd name="G15" fmla="+- G14 0 G9"/>
              <a:gd name="G16" fmla="+- G14 G9 0"/>
              <a:gd name="G17" fmla="+- G16 0 0"/>
              <a:gd name="G18" fmla="+- 532 0 0"/>
              <a:gd name="G19" fmla="+- 570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66"/>
                </a:moveTo>
                <a:lnTo>
                  <a:pt x="285" y="266"/>
                </a:lnTo>
                <a:lnTo>
                  <a:pt x="180" y="90"/>
                </a:lnTo>
                <a:lnTo>
                  <a:pt x="285" y="266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T"/>
          </a:p>
        </p:txBody>
      </p:sp>
      <p:sp>
        <p:nvSpPr>
          <p:cNvPr id="33" name="Picture Placeholder 24">
            <a:extLst>
              <a:ext uri="{FF2B5EF4-FFF2-40B4-BE49-F238E27FC236}">
                <a16:creationId xmlns:a16="http://schemas.microsoft.com/office/drawing/2014/main" id="{7CE9B7A0-5F3A-7E4D-B7D0-F52A7F0486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5400"/>
            <a:ext cx="6764138" cy="68834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E70585C-D80B-E04F-A890-F14468B0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7B504F-0AE6-C245-9FC9-C8A3A128E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4B3CF51-B69C-AE43-8FF8-FC1B2517E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1474" y="253925"/>
            <a:ext cx="4888689" cy="162641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1" i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0"/>
            <a:r>
              <a:rPr lang="en-US"/>
              <a:t>do slide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E7CF7F1A-43E7-0C4F-BB9F-48D5FE1ED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6143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44214475-421E-C042-A49F-B389D5299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730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89684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FC1C8101-D867-7642-8721-A598D0AA9DAD}"/>
              </a:ext>
            </a:extLst>
          </p:cNvPr>
          <p:cNvSpPr/>
          <p:nvPr userDrawn="1"/>
        </p:nvSpPr>
        <p:spPr>
          <a:xfrm>
            <a:off x="0" y="1529058"/>
            <a:ext cx="1219358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19">
            <a:extLst>
              <a:ext uri="{FF2B5EF4-FFF2-40B4-BE49-F238E27FC236}">
                <a16:creationId xmlns:a16="http://schemas.microsoft.com/office/drawing/2014/main" id="{AB468B7B-B1EE-CE4C-B924-8E8252B2A833}"/>
              </a:ext>
            </a:extLst>
          </p:cNvPr>
          <p:cNvSpPr/>
          <p:nvPr userDrawn="1"/>
        </p:nvSpPr>
        <p:spPr>
          <a:xfrm>
            <a:off x="0" y="2209800"/>
            <a:ext cx="2910534" cy="426720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A3774-3D93-7848-A9BF-6C20226AC0F9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E7290A-431B-7C47-AF4B-425001ABF7F6}"/>
              </a:ext>
            </a:extLst>
          </p:cNvPr>
          <p:cNvSpPr/>
          <p:nvPr userDrawn="1"/>
        </p:nvSpPr>
        <p:spPr>
          <a:xfrm>
            <a:off x="914401" y="1638622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2376D6-EA50-4B4C-9040-72F71FFD22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A774515-0339-9341-971F-111FA45E9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CCAA7B36-6214-E040-ACEC-53613B33A2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33074" y="1772222"/>
            <a:ext cx="8124151" cy="894777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41">
            <a:extLst>
              <a:ext uri="{FF2B5EF4-FFF2-40B4-BE49-F238E27FC236}">
                <a16:creationId xmlns:a16="http://schemas.microsoft.com/office/drawing/2014/main" id="{292EFFED-E6DB-D34E-A92E-BE034C3A941E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3733074" y="3131212"/>
            <a:ext cx="8124152" cy="27818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25" name="Text Placeholder 43">
            <a:extLst>
              <a:ext uri="{FF2B5EF4-FFF2-40B4-BE49-F238E27FC236}">
                <a16:creationId xmlns:a16="http://schemas.microsoft.com/office/drawing/2014/main" id="{158D35FA-25D1-9C4F-AE78-B9C326FB15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31212"/>
            <a:ext cx="2137608" cy="288753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C0B47E-B61A-9B40-B832-01AE0393A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79592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0C07FC90-CB17-884D-A68E-AB174FCAACF5}"/>
              </a:ext>
            </a:extLst>
          </p:cNvPr>
          <p:cNvSpPr/>
          <p:nvPr userDrawn="1"/>
        </p:nvSpPr>
        <p:spPr>
          <a:xfrm>
            <a:off x="6672792" y="0"/>
            <a:ext cx="5556683" cy="6886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0205FC-8182-F146-9AAD-413C3B745F00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64D40E-5F94-CE4B-8B1A-0FC00E6062CF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53FA2-D53D-B94E-8ACC-9545332B9523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3E336B6A-7007-7B40-B38E-F00B54E4A08D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828681" y="2895600"/>
            <a:ext cx="5315705" cy="3124200"/>
          </a:xfrm>
        </p:spPr>
        <p:txBody>
          <a:bodyPr>
            <a:normAutofit/>
          </a:bodyPr>
          <a:lstStyle>
            <a:lvl1pPr marL="0" indent="0">
              <a:buNone/>
              <a:defRPr sz="2800" b="0" i="0" cap="none" spc="0">
                <a:ln w="0">
                  <a:solidFill>
                    <a:schemeClr val="tx2"/>
                  </a:solidFill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err="1"/>
              <a:t>Insert</a:t>
            </a:r>
            <a:r>
              <a:rPr lang="pt-PT"/>
              <a:t> </a:t>
            </a:r>
            <a:r>
              <a:rPr lang="pt-PT" err="1"/>
              <a:t>chart</a:t>
            </a:r>
            <a:endParaRPr lang="pt-PT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BC5B1CD1-0DF1-0345-B7CA-0F74F03D06D3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DB7FF7CF-9178-E549-BD13-010B2F104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4155" y="2094526"/>
            <a:ext cx="2294785" cy="224887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13B21F50-4F04-0E4C-8644-772E2D29B4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94447863-05E2-C542-906D-13FBDAB57F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8" name="Retângulo 19">
            <a:extLst>
              <a:ext uri="{FF2B5EF4-FFF2-40B4-BE49-F238E27FC236}">
                <a16:creationId xmlns:a16="http://schemas.microsoft.com/office/drawing/2014/main" id="{F1A077EA-D079-D84C-90BA-09449206C1B5}"/>
              </a:ext>
            </a:extLst>
          </p:cNvPr>
          <p:cNvSpPr/>
          <p:nvPr userDrawn="1"/>
        </p:nvSpPr>
        <p:spPr>
          <a:xfrm rot="10800000">
            <a:off x="9427944" y="1265546"/>
            <a:ext cx="2910534" cy="488677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E04B26-CA1E-3C44-8C64-9B48B1EC6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523659-6B05-A24D-940B-2C10D0E2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051EEB-5FE7-5746-BDBE-A74494712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E710C31D-98B2-7147-A899-C9AA826B73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644835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hart Placeholder 24">
            <a:extLst>
              <a:ext uri="{FF2B5EF4-FFF2-40B4-BE49-F238E27FC236}">
                <a16:creationId xmlns:a16="http://schemas.microsoft.com/office/drawing/2014/main" id="{DD92176C-8D35-4E48-B328-F1D9BB27745E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6629400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632D4E-AF3F-BA47-A711-FD44BD064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A03B8-E3C9-BF49-B4DA-B5C023380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B9D4-BC4B-A545-A5E9-3DC21FA2B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ED80D93-885E-2040-BBED-D2D4E9513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9">
            <a:extLst>
              <a:ext uri="{FF2B5EF4-FFF2-40B4-BE49-F238E27FC236}">
                <a16:creationId xmlns:a16="http://schemas.microsoft.com/office/drawing/2014/main" id="{39683FB7-DF4B-6C41-A428-ABE6BFDC09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83865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1">
            <a:extLst>
              <a:ext uri="{FF2B5EF4-FFF2-40B4-BE49-F238E27FC236}">
                <a16:creationId xmlns:a16="http://schemas.microsoft.com/office/drawing/2014/main" id="{BF2DD352-E221-D544-ACA7-CE909AC2B8EB}"/>
              </a:ext>
            </a:extLst>
          </p:cNvPr>
          <p:cNvSpPr/>
          <p:nvPr userDrawn="1"/>
        </p:nvSpPr>
        <p:spPr>
          <a:xfrm>
            <a:off x="9525000" y="0"/>
            <a:ext cx="2695573" cy="689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2BA5BD-00D1-074A-8BA9-EDCB84709E5B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hart Placeholder 24">
            <a:extLst>
              <a:ext uri="{FF2B5EF4-FFF2-40B4-BE49-F238E27FC236}">
                <a16:creationId xmlns:a16="http://schemas.microsoft.com/office/drawing/2014/main" id="{23B149E5-FB16-3445-B208-4ED4101D8EA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4467225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815965-701E-9D45-B407-B9FED3C73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06A80D-188C-EB47-A8ED-F523F905D49D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1C49837-53D2-8346-91C9-FE9AB0D4D92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37E33F1C-7673-0244-9169-445AD082E7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23780705-4545-584C-B8C5-F955713C15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C8655-63AF-8C44-AAD4-CC7D71DA2699}"/>
              </a:ext>
            </a:extLst>
          </p:cNvPr>
          <p:cNvSpPr/>
          <p:nvPr userDrawn="1"/>
        </p:nvSpPr>
        <p:spPr>
          <a:xfrm>
            <a:off x="11430000" y="5638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A7C6C2-2681-D94C-A838-B1E00DB0C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DBDF0BB-09DF-7040-9917-BCCE4CA0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7F16237B-48D9-EB42-AF8F-F51BF07EF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5355CC73-F356-9249-89E2-14DA2B700D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296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70DC8E6-C28F-414B-9A8B-9A64367022B8}"/>
              </a:ext>
            </a:extLst>
          </p:cNvPr>
          <p:cNvSpPr/>
          <p:nvPr userDrawn="1"/>
        </p:nvSpPr>
        <p:spPr>
          <a:xfrm flipH="1">
            <a:off x="4343400" y="1704770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4A766-2405-6A4E-BA4F-92ED8E68A054}"/>
              </a:ext>
            </a:extLst>
          </p:cNvPr>
          <p:cNvSpPr/>
          <p:nvPr userDrawn="1"/>
        </p:nvSpPr>
        <p:spPr>
          <a:xfrm>
            <a:off x="685800" y="6172200"/>
            <a:ext cx="217185" cy="217185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3F383E-A598-3647-A72D-716B854456BE}"/>
              </a:ext>
            </a:extLst>
          </p:cNvPr>
          <p:cNvSpPr/>
          <p:nvPr userDrawn="1"/>
        </p:nvSpPr>
        <p:spPr>
          <a:xfrm>
            <a:off x="11655945" y="322157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AAAB9-2435-9A43-8DFE-D3B5559D0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82" y="1581754"/>
            <a:ext cx="10515600" cy="1219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8014D21-6719-5D4A-909F-5D611E0DE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1" y="2934480"/>
            <a:ext cx="10182107" cy="190195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18D14-D7DE-F44D-A4E4-E9961A4BF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0D2A0D-5AFF-5E47-B662-36A4AB092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2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20ABE59C-4893-3545-9F68-4B2B8474465F}"/>
              </a:ext>
            </a:extLst>
          </p:cNvPr>
          <p:cNvSpPr/>
          <p:nvPr userDrawn="1"/>
        </p:nvSpPr>
        <p:spPr>
          <a:xfrm>
            <a:off x="0" y="2329917"/>
            <a:ext cx="3124200" cy="3549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Marcador de Posição do Gráfico 45">
            <a:extLst>
              <a:ext uri="{FF2B5EF4-FFF2-40B4-BE49-F238E27FC236}">
                <a16:creationId xmlns:a16="http://schemas.microsoft.com/office/drawing/2014/main" id="{A392A2A6-7EE1-6140-967B-C59A9000CC67}"/>
              </a:ext>
            </a:extLst>
          </p:cNvPr>
          <p:cNvGraphicFramePr>
            <a:graphicFrameLocks/>
          </p:cNvGraphicFramePr>
          <p:nvPr userDrawn="1"/>
        </p:nvGraphicFramePr>
        <p:xfrm>
          <a:off x="4259263" y="2117132"/>
          <a:ext cx="7409110" cy="41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tângulo 95">
            <a:extLst>
              <a:ext uri="{FF2B5EF4-FFF2-40B4-BE49-F238E27FC236}">
                <a16:creationId xmlns:a16="http://schemas.microsoft.com/office/drawing/2014/main" id="{52F1E7B9-AD39-7940-8964-8DAEAE59DAD3}"/>
              </a:ext>
            </a:extLst>
          </p:cNvPr>
          <p:cNvSpPr/>
          <p:nvPr userDrawn="1"/>
        </p:nvSpPr>
        <p:spPr>
          <a:xfrm>
            <a:off x="3812872" y="2165764"/>
            <a:ext cx="9369728" cy="3966679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4E76EA-46AF-A346-AF37-907C32E5AFFB}"/>
              </a:ext>
            </a:extLst>
          </p:cNvPr>
          <p:cNvSpPr/>
          <p:nvPr userDrawn="1"/>
        </p:nvSpPr>
        <p:spPr>
          <a:xfrm>
            <a:off x="3676128" y="2488738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F5CFB-FF92-B04B-897F-37712B181896}"/>
              </a:ext>
            </a:extLst>
          </p:cNvPr>
          <p:cNvSpPr/>
          <p:nvPr userDrawn="1"/>
        </p:nvSpPr>
        <p:spPr>
          <a:xfrm>
            <a:off x="225690" y="2525170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Marcador de Posição do Gráfico 3">
            <a:extLst>
              <a:ext uri="{FF2B5EF4-FFF2-40B4-BE49-F238E27FC236}">
                <a16:creationId xmlns:a16="http://schemas.microsoft.com/office/drawing/2014/main" id="{3156351A-9D0C-DF49-A102-972CBEFAACC5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259662" y="2504261"/>
            <a:ext cx="3011488" cy="3013075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5" name="Marcador de Posição do Gráfico 3">
            <a:extLst>
              <a:ext uri="{FF2B5EF4-FFF2-40B4-BE49-F238E27FC236}">
                <a16:creationId xmlns:a16="http://schemas.microsoft.com/office/drawing/2014/main" id="{51F612ED-6936-944A-9DEF-A22D448AD461}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>
            <a:off x="8845267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6" name="Marcador de Posição do Gráfico 3">
            <a:extLst>
              <a:ext uri="{FF2B5EF4-FFF2-40B4-BE49-F238E27FC236}">
                <a16:creationId xmlns:a16="http://schemas.microsoft.com/office/drawing/2014/main" id="{1A8AC83D-FE3D-EB4D-AB7E-7C05BA40575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7379526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7" name="Marcador de Posição do Gráfico 3">
            <a:extLst>
              <a:ext uri="{FF2B5EF4-FFF2-40B4-BE49-F238E27FC236}">
                <a16:creationId xmlns:a16="http://schemas.microsoft.com/office/drawing/2014/main" id="{5801217A-6E45-F447-BD1F-8DAA3617D5C5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10311008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8" name="Marcador de Posição do Gráfico 3">
            <a:extLst>
              <a:ext uri="{FF2B5EF4-FFF2-40B4-BE49-F238E27FC236}">
                <a16:creationId xmlns:a16="http://schemas.microsoft.com/office/drawing/2014/main" id="{6F158898-2757-3242-BB67-ADB6BB57758C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845267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9" name="Marcador de Posição do Gráfico 3">
            <a:extLst>
              <a:ext uri="{FF2B5EF4-FFF2-40B4-BE49-F238E27FC236}">
                <a16:creationId xmlns:a16="http://schemas.microsoft.com/office/drawing/2014/main" id="{8DD0C988-8804-AD4A-92A7-69B051822420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7379526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0" name="Marcador de Posição do Gráfico 3">
            <a:extLst>
              <a:ext uri="{FF2B5EF4-FFF2-40B4-BE49-F238E27FC236}">
                <a16:creationId xmlns:a16="http://schemas.microsoft.com/office/drawing/2014/main" id="{146833B2-B2AA-4144-8DB7-FE8C29CF860A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10311008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BD81CB3-D24C-5D42-AF2C-9438E08B1B6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401664" y="269754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3" name="Text Placeholder 43">
            <a:extLst>
              <a:ext uri="{FF2B5EF4-FFF2-40B4-BE49-F238E27FC236}">
                <a16:creationId xmlns:a16="http://schemas.microsoft.com/office/drawing/2014/main" id="{5159C12C-756D-1E43-8452-BA7DE1451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682" y="3131213"/>
            <a:ext cx="1916354" cy="2659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2F7848C9-7A89-CA40-92F8-79AD1C368C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2882" y="2697543"/>
            <a:ext cx="191635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12E05-485E-6E46-9684-E4320267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19B790-816F-DA43-A168-551D8F4DF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9A175-69D8-CE47-A17C-D3A3EA190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01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1FAC8D-7E32-4466-8555-0AE9C2DBC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CF99014D-2F26-4AE0-B1F9-CDA4239F70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04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33830E02-4AED-49AA-99B3-864EDC6C6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4000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5C385404-9E63-418A-84B5-9DC1969DCA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16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AD5FA8C3-37BE-41E1-9C19-FF656CEDFC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04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721F4299-B6B2-4E68-ABD5-4A9832715A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24000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2E54906F-F538-4F15-816F-42F04C9554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316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960023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77191-8388-CA4E-A8B4-AFAFAA8D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310116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INZA CLAR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4252617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VERMELHO TEXTURAD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4FE07B-7600-574F-9891-56AC0EB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6E18-048C-AD43-A6DB-888CE90751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141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VER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C76A-6514-E94C-8B07-150C17C6D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CAE07-8949-284E-8381-EC037335B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63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STER SL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95270-7E6B-294F-9E7D-5E17E651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C0067-B709-5A42-B69F-4232235B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BC474-B1F7-074A-9025-9AF72A3E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315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36AB-3A1E-43EC-A63A-529A560159BA}" type="datetimeFigureOut">
              <a:rPr lang="pt-PT" smtClean="0"/>
              <a:t>01/04/2024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65684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rId3" action="ppaction://hlinksldjump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rgbClr val="F0F2F6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800">
              <a:solidFill>
                <a:srgbClr val="0015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2208658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E96038-E6AB-CB46-A667-3896E2BC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551C4C-E45A-754B-885D-18C7BDD7B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2CE79B-1322-3E40-BF64-EA31D15F3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2848016"/>
            <a:ext cx="4114800" cy="841248"/>
          </a:xfrm>
        </p:spPr>
        <p:txBody>
          <a:bodyPr>
            <a:no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45592F52-CC32-CC47-9253-019F5D58543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14700" y="3708628"/>
            <a:ext cx="5562600" cy="28238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876BE73-D3C9-ED4D-92A8-2234B88C9E6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746631" y="2209800"/>
            <a:ext cx="698738" cy="61580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01261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 EXECU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19">
            <a:extLst>
              <a:ext uri="{FF2B5EF4-FFF2-40B4-BE49-F238E27FC236}">
                <a16:creationId xmlns:a16="http://schemas.microsoft.com/office/drawing/2014/main" id="{C844230C-111C-BF47-8B8C-9A4D29718E63}"/>
              </a:ext>
            </a:extLst>
          </p:cNvPr>
          <p:cNvSpPr/>
          <p:nvPr userDrawn="1"/>
        </p:nvSpPr>
        <p:spPr>
          <a:xfrm>
            <a:off x="0" y="1641275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9">
            <a:extLst>
              <a:ext uri="{FF2B5EF4-FFF2-40B4-BE49-F238E27FC236}">
                <a16:creationId xmlns:a16="http://schemas.microsoft.com/office/drawing/2014/main" id="{AB18C757-F346-154D-9654-2E4D56FC4A62}"/>
              </a:ext>
            </a:extLst>
          </p:cNvPr>
          <p:cNvSpPr/>
          <p:nvPr userDrawn="1"/>
        </p:nvSpPr>
        <p:spPr>
          <a:xfrm>
            <a:off x="0" y="3611639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63A00AC-4EF3-3246-97CF-D9056611FFBA}"/>
              </a:ext>
            </a:extLst>
          </p:cNvPr>
          <p:cNvSpPr/>
          <p:nvPr userDrawn="1"/>
        </p:nvSpPr>
        <p:spPr>
          <a:xfrm rot="10800000">
            <a:off x="4267200" y="3611145"/>
            <a:ext cx="79248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0FA84-CE09-C64C-962E-0E8405C79E75}"/>
              </a:ext>
            </a:extLst>
          </p:cNvPr>
          <p:cNvSpPr/>
          <p:nvPr userDrawn="1"/>
        </p:nvSpPr>
        <p:spPr>
          <a:xfrm>
            <a:off x="10515600" y="6248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AA11EA-5D6F-C043-B16D-E1CD6FF77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04D3EEC-7105-2741-B191-FE899E063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D9B6999-7377-9A40-BD24-FF514D12F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8" y="1646035"/>
            <a:ext cx="321104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D12894F6-BED5-AB42-A991-88FC4FA9A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0362" y="3611640"/>
            <a:ext cx="4132861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95AF596-7CC9-DA40-87F2-5C6A014B9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094" y="2095763"/>
            <a:ext cx="8009129" cy="1423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E1914C-4024-3E41-A200-371E25E54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94" y="4138612"/>
            <a:ext cx="3214506" cy="22621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19A9DC89-B186-FB4A-8280-8D888C6151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0362" y="4138611"/>
            <a:ext cx="6553201" cy="1852811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42E0C685-F73E-3848-B1C5-BFFB321A5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093" y="3618342"/>
            <a:ext cx="3214507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737712E-868B-C64B-9359-34422106D2D5}"/>
              </a:ext>
            </a:extLst>
          </p:cNvPr>
          <p:cNvSpPr/>
          <p:nvPr/>
        </p:nvSpPr>
        <p:spPr>
          <a:xfrm>
            <a:off x="610398" y="1546478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8305BE-AE9C-BE4A-BD0E-FA0DA1854629}"/>
              </a:ext>
            </a:extLst>
          </p:cNvPr>
          <p:cNvSpPr/>
          <p:nvPr userDrawn="1"/>
        </p:nvSpPr>
        <p:spPr>
          <a:xfrm>
            <a:off x="610398" y="3529741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88307C-3A2B-6645-B06A-42450CFED5D3}"/>
              </a:ext>
            </a:extLst>
          </p:cNvPr>
          <p:cNvSpPr/>
          <p:nvPr userDrawn="1"/>
        </p:nvSpPr>
        <p:spPr>
          <a:xfrm>
            <a:off x="4491745" y="3516893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88B61D7E-6249-2240-A466-FF86FAF7703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698999" y="1614812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Picture Placeholder 5">
            <a:extLst>
              <a:ext uri="{FF2B5EF4-FFF2-40B4-BE49-F238E27FC236}">
                <a16:creationId xmlns:a16="http://schemas.microsoft.com/office/drawing/2014/main" id="{99E63B21-50A7-8740-A9C1-D7915081508E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8999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F3C6D2B-C7CF-C54B-9313-1A3102BC151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4580346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D830F7-6345-784C-ABDF-406B52597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8003152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3066487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70DC8E6-C28F-414B-9A8B-9A64367022B8}"/>
              </a:ext>
            </a:extLst>
          </p:cNvPr>
          <p:cNvSpPr/>
          <p:nvPr userDrawn="1"/>
        </p:nvSpPr>
        <p:spPr>
          <a:xfrm flipH="1">
            <a:off x="4343400" y="1704770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4A766-2405-6A4E-BA4F-92ED8E68A054}"/>
              </a:ext>
            </a:extLst>
          </p:cNvPr>
          <p:cNvSpPr/>
          <p:nvPr userDrawn="1"/>
        </p:nvSpPr>
        <p:spPr>
          <a:xfrm>
            <a:off x="685800" y="6172200"/>
            <a:ext cx="217185" cy="217185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3F383E-A598-3647-A72D-716B854456BE}"/>
              </a:ext>
            </a:extLst>
          </p:cNvPr>
          <p:cNvSpPr/>
          <p:nvPr userDrawn="1"/>
        </p:nvSpPr>
        <p:spPr>
          <a:xfrm>
            <a:off x="11655945" y="322157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AAAB9-2435-9A43-8DFE-D3B5559D0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82" y="1581754"/>
            <a:ext cx="10515600" cy="1219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8014D21-6719-5D4A-909F-5D611E0DE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1" y="2934480"/>
            <a:ext cx="10182107" cy="190195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18D14-D7DE-F44D-A4E4-E9961A4BF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0D2A0D-5AFF-5E47-B662-36A4AB092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250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 EXECU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19">
            <a:extLst>
              <a:ext uri="{FF2B5EF4-FFF2-40B4-BE49-F238E27FC236}">
                <a16:creationId xmlns:a16="http://schemas.microsoft.com/office/drawing/2014/main" id="{C844230C-111C-BF47-8B8C-9A4D29718E63}"/>
              </a:ext>
            </a:extLst>
          </p:cNvPr>
          <p:cNvSpPr/>
          <p:nvPr userDrawn="1"/>
        </p:nvSpPr>
        <p:spPr>
          <a:xfrm>
            <a:off x="0" y="1641275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tângulo 19">
            <a:extLst>
              <a:ext uri="{FF2B5EF4-FFF2-40B4-BE49-F238E27FC236}">
                <a16:creationId xmlns:a16="http://schemas.microsoft.com/office/drawing/2014/main" id="{AB18C757-F346-154D-9654-2E4D56FC4A62}"/>
              </a:ext>
            </a:extLst>
          </p:cNvPr>
          <p:cNvSpPr/>
          <p:nvPr userDrawn="1"/>
        </p:nvSpPr>
        <p:spPr>
          <a:xfrm>
            <a:off x="0" y="3611639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63A00AC-4EF3-3246-97CF-D9056611FFBA}"/>
              </a:ext>
            </a:extLst>
          </p:cNvPr>
          <p:cNvSpPr/>
          <p:nvPr userDrawn="1"/>
        </p:nvSpPr>
        <p:spPr>
          <a:xfrm rot="10800000">
            <a:off x="4267200" y="3611145"/>
            <a:ext cx="79248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0FA84-CE09-C64C-962E-0E8405C79E75}"/>
              </a:ext>
            </a:extLst>
          </p:cNvPr>
          <p:cNvSpPr/>
          <p:nvPr userDrawn="1"/>
        </p:nvSpPr>
        <p:spPr>
          <a:xfrm>
            <a:off x="10515600" y="6248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AA11EA-5D6F-C043-B16D-E1CD6FF77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04D3EEC-7105-2741-B191-FE899E063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D9B6999-7377-9A40-BD24-FF514D12F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8" y="1646035"/>
            <a:ext cx="321104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D12894F6-BED5-AB42-A991-88FC4FA9A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0362" y="3611640"/>
            <a:ext cx="4132861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95AF596-7CC9-DA40-87F2-5C6A014B9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094" y="2095763"/>
            <a:ext cx="8009129" cy="1423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E1914C-4024-3E41-A200-371E25E54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94" y="4138612"/>
            <a:ext cx="3214506" cy="22621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19A9DC89-B186-FB4A-8280-8D888C6151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0362" y="4138611"/>
            <a:ext cx="6553201" cy="1852811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42E0C685-F73E-3848-B1C5-BFFB321A5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093" y="3618342"/>
            <a:ext cx="3214507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737712E-868B-C64B-9359-34422106D2D5}"/>
              </a:ext>
            </a:extLst>
          </p:cNvPr>
          <p:cNvSpPr/>
          <p:nvPr/>
        </p:nvSpPr>
        <p:spPr>
          <a:xfrm>
            <a:off x="610398" y="1546478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8305BE-AE9C-BE4A-BD0E-FA0DA1854629}"/>
              </a:ext>
            </a:extLst>
          </p:cNvPr>
          <p:cNvSpPr/>
          <p:nvPr userDrawn="1"/>
        </p:nvSpPr>
        <p:spPr>
          <a:xfrm>
            <a:off x="610398" y="3529741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88307C-3A2B-6645-B06A-42450CFED5D3}"/>
              </a:ext>
            </a:extLst>
          </p:cNvPr>
          <p:cNvSpPr/>
          <p:nvPr userDrawn="1"/>
        </p:nvSpPr>
        <p:spPr>
          <a:xfrm>
            <a:off x="4491745" y="3516893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88B61D7E-6249-2240-A466-FF86FAF7703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698999" y="1614812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Picture Placeholder 5">
            <a:extLst>
              <a:ext uri="{FF2B5EF4-FFF2-40B4-BE49-F238E27FC236}">
                <a16:creationId xmlns:a16="http://schemas.microsoft.com/office/drawing/2014/main" id="{99E63B21-50A7-8740-A9C1-D7915081508E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8999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F3C6D2B-C7CF-C54B-9313-1A3102BC151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4580346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D830F7-6345-784C-ABDF-406B52597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8003152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8902637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AO DA SOLUÇ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1D0B5C9-E3C2-A044-9305-A46C08A68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9602403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396F4-BA1F-BD40-BFA2-A183022E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0DB4DA-E5F9-2B40-909C-539031BEE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3CB49F96-58CF-A14D-B0BE-EBD50AC692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418528"/>
            <a:ext cx="0" cy="3931920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482B27-1610-0A44-B9D5-C4E8505503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1534585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57A7FC7-AEA1-934F-B6E8-7A2C0F6FCE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1534390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t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09951-466B-7549-9B30-DC2701B682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1533723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t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C19853A-B181-D142-872C-25C9F225A3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1543009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A8B59819-B671-CA48-A438-8C427752AB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1654877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8BAA8-2C1E-EE49-A227-06EE1FDA8881}"/>
              </a:ext>
            </a:extLst>
          </p:cNvPr>
          <p:cNvSpPr/>
          <p:nvPr userDrawn="1"/>
        </p:nvSpPr>
        <p:spPr>
          <a:xfrm>
            <a:off x="89501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16" name="Line 63">
            <a:extLst>
              <a:ext uri="{FF2B5EF4-FFF2-40B4-BE49-F238E27FC236}">
                <a16:creationId xmlns:a16="http://schemas.microsoft.com/office/drawing/2014/main" id="{5CFB79CE-9EF1-D14B-BE5B-F6F90EDE851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7" name="Line 63">
            <a:extLst>
              <a:ext uri="{FF2B5EF4-FFF2-40B4-BE49-F238E27FC236}">
                <a16:creationId xmlns:a16="http://schemas.microsoft.com/office/drawing/2014/main" id="{A03E2CA4-B152-AB41-B10D-9E15C32AB1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32D3FC73-AB6E-A643-AB8C-FB685518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3B76F9AE-05F1-B04E-A8BD-8A7B83732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2826818"/>
            <a:ext cx="2525779" cy="1098796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D3764E2C-710D-2540-8D0F-39537E6C0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0E0FA276-ACED-A742-B50E-582F5D7E1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2" name="Marcador de Posição do Texto 36">
            <a:extLst>
              <a:ext uri="{FF2B5EF4-FFF2-40B4-BE49-F238E27FC236}">
                <a16:creationId xmlns:a16="http://schemas.microsoft.com/office/drawing/2014/main" id="{4638808A-8BD5-5C47-81BF-4CADC706B5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418528"/>
            <a:ext cx="2582289" cy="335165"/>
          </a:xfrm>
        </p:spPr>
        <p:txBody>
          <a:bodyPr anchor="ctr">
            <a:noAutofit/>
          </a:bodyPr>
          <a:lstStyle>
            <a:lvl1pPr marL="0" indent="0">
              <a:spcAft>
                <a:spcPts val="0"/>
              </a:spcAft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C6D5CA95-43E7-DB45-88FC-EF096815E3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2826818"/>
            <a:ext cx="2577959" cy="77946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200"/>
            </a:lvl1pPr>
            <a:lvl2pPr>
              <a:spcAft>
                <a:spcPts val="600"/>
              </a:spcAft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4" name="Marcador de Posição do Texto 36">
            <a:extLst>
              <a:ext uri="{FF2B5EF4-FFF2-40B4-BE49-F238E27FC236}">
                <a16:creationId xmlns:a16="http://schemas.microsoft.com/office/drawing/2014/main" id="{2F580A49-0C28-1144-8453-62563827F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5" name="Text Placeholder 46">
            <a:extLst>
              <a:ext uri="{FF2B5EF4-FFF2-40B4-BE49-F238E27FC236}">
                <a16:creationId xmlns:a16="http://schemas.microsoft.com/office/drawing/2014/main" id="{240E0E5D-BD3C-1A46-B938-3951EF3F07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6" name="Marcador de Posição do Texto 36">
            <a:extLst>
              <a:ext uri="{FF2B5EF4-FFF2-40B4-BE49-F238E27FC236}">
                <a16:creationId xmlns:a16="http://schemas.microsoft.com/office/drawing/2014/main" id="{13CC9883-8B60-C24F-87F0-EBD0326B7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7" name="Text Placeholder 46">
            <a:extLst>
              <a:ext uri="{FF2B5EF4-FFF2-40B4-BE49-F238E27FC236}">
                <a16:creationId xmlns:a16="http://schemas.microsoft.com/office/drawing/2014/main" id="{83E58C0A-5689-B848-BD71-1C931AD71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8" name="Marcador de Posição do Texto 36">
            <a:extLst>
              <a:ext uri="{FF2B5EF4-FFF2-40B4-BE49-F238E27FC236}">
                <a16:creationId xmlns:a16="http://schemas.microsoft.com/office/drawing/2014/main" id="{5AC0317D-61AC-2246-AE1B-D90929452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9" name="Text Placeholder 46">
            <a:extLst>
              <a:ext uri="{FF2B5EF4-FFF2-40B4-BE49-F238E27FC236}">
                <a16:creationId xmlns:a16="http://schemas.microsoft.com/office/drawing/2014/main" id="{BE59C53D-FE74-074E-9F9F-74AB05207D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F8163C9B-7CB5-9945-83DA-29AA734519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418528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1" name="Text Placeholder 46">
            <a:extLst>
              <a:ext uri="{FF2B5EF4-FFF2-40B4-BE49-F238E27FC236}">
                <a16:creationId xmlns:a16="http://schemas.microsoft.com/office/drawing/2014/main" id="{06049703-C781-0644-9DB3-8CF31B025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B8E38041-F3CF-7D47-B0F9-5FC2893906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2D4893D6-7808-824E-B4C1-23EB3166FB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684A29-7F71-9A4D-A799-343B9ABA5896}"/>
              </a:ext>
            </a:extLst>
          </p:cNvPr>
          <p:cNvSpPr/>
          <p:nvPr userDrawn="1"/>
        </p:nvSpPr>
        <p:spPr>
          <a:xfrm>
            <a:off x="358042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A9A5F5-AEF4-694D-9B37-A30FAA593CE6}"/>
              </a:ext>
            </a:extLst>
          </p:cNvPr>
          <p:cNvSpPr/>
          <p:nvPr userDrawn="1"/>
        </p:nvSpPr>
        <p:spPr>
          <a:xfrm>
            <a:off x="6249067" y="1609123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BAC13F-B5B0-684C-9C6A-6DD2C7DFCA2C}"/>
              </a:ext>
            </a:extLst>
          </p:cNvPr>
          <p:cNvSpPr/>
          <p:nvPr userDrawn="1"/>
        </p:nvSpPr>
        <p:spPr>
          <a:xfrm>
            <a:off x="8926540" y="1609379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979B8C98-BD5B-4244-BEEF-B380914BE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1652439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2</a:t>
            </a: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1EFB7145-D673-8B4B-A021-D32E1A02F6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1654352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3</a:t>
            </a: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75BBBBF6-3964-9840-BF26-9D175C32CF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165224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4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5EC4D601-887F-F643-BBC9-EE939D586F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31B89C87-7FCC-9742-BF8C-9867DDB458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BC5B7EA2-41F5-BD4F-96BE-8BEC347BE2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1642951"/>
            <a:ext cx="170166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1E75D8C3-F733-7B4E-9D96-2BD0EF7209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7" y="1639755"/>
            <a:ext cx="1739163" cy="388757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2389696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DESENVOLV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3">
            <a:extLst>
              <a:ext uri="{FF2B5EF4-FFF2-40B4-BE49-F238E27FC236}">
                <a16:creationId xmlns:a16="http://schemas.microsoft.com/office/drawing/2014/main" id="{E012CE2A-6B0E-2C4D-942A-6D19787CAF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907500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415A0D-91C3-F540-8FCF-36A29C8FC8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2023556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D062BD1-3C1C-0546-BF42-6741BB4ED4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2023361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4906-1A84-B041-B97C-19B4C71225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2022694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B2FD971-F765-7146-A889-00D6DB3CF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2031980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E4E0135B-08D7-EF44-BF7B-3F585000D6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2143848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61329-8071-CB4B-AAB5-8E2DD62EFB32}"/>
              </a:ext>
            </a:extLst>
          </p:cNvPr>
          <p:cNvSpPr/>
          <p:nvPr userDrawn="1"/>
        </p:nvSpPr>
        <p:spPr>
          <a:xfrm>
            <a:off x="89501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26" name="Line 63">
            <a:extLst>
              <a:ext uri="{FF2B5EF4-FFF2-40B4-BE49-F238E27FC236}">
                <a16:creationId xmlns:a16="http://schemas.microsoft.com/office/drawing/2014/main" id="{94BF7CAD-B8B5-9A44-B6D3-EE958A6862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29" name="Line 63">
            <a:extLst>
              <a:ext uri="{FF2B5EF4-FFF2-40B4-BE49-F238E27FC236}">
                <a16:creationId xmlns:a16="http://schemas.microsoft.com/office/drawing/2014/main" id="{9E929504-350E-FA49-B4CC-EDDC860698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4547BC-AF62-8541-9F3D-94706E95A7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5052AA59-DB44-4D48-B2AB-A458831EE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6D9D118-B9CA-3A47-9488-E1FCA4519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1BFE38D0-B952-C743-BA5A-1A37BAD5C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4182F95-0E37-8D47-99CE-34D63CE4BA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51" name="Marcador de Posição do Texto 36">
            <a:extLst>
              <a:ext uri="{FF2B5EF4-FFF2-40B4-BE49-F238E27FC236}">
                <a16:creationId xmlns:a16="http://schemas.microsoft.com/office/drawing/2014/main" id="{CA25E989-4780-9940-A678-3242138D38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907499"/>
            <a:ext cx="2582289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AD43C95-1952-E949-91C1-BA46844C5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3315789"/>
            <a:ext cx="2577959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19E0864-C293-7D4B-9663-CB31D68FE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DC57539-9E40-1A4B-BB4B-58B7AA02FB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62FD707D-C04B-5249-A604-CD20D389BA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8AE1A2D8-65EC-774A-A909-725D81D049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C39203B3-1E52-7444-B308-0BC7C44ED2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5B887939-A86B-714D-BDA2-C64FF5E77B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9EF09692-4EE1-5F40-8D6E-ADFB651F4A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907499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24D776C5-9F77-924B-8DDC-B3CBB601D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695657FB-2DB4-214C-99B2-5EA55A9D1D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2" name="Text Placeholder 46">
            <a:extLst>
              <a:ext uri="{FF2B5EF4-FFF2-40B4-BE49-F238E27FC236}">
                <a16:creationId xmlns:a16="http://schemas.microsoft.com/office/drawing/2014/main" id="{A58EC62F-80E6-A647-94D5-8F85329DF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2DD77A-025C-BC4A-98D0-C3D268D47E85}"/>
              </a:ext>
            </a:extLst>
          </p:cNvPr>
          <p:cNvSpPr/>
          <p:nvPr userDrawn="1"/>
        </p:nvSpPr>
        <p:spPr>
          <a:xfrm>
            <a:off x="358042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57992B-D0A9-3644-A6E6-0CB700F1EB78}"/>
              </a:ext>
            </a:extLst>
          </p:cNvPr>
          <p:cNvSpPr/>
          <p:nvPr userDrawn="1"/>
        </p:nvSpPr>
        <p:spPr>
          <a:xfrm>
            <a:off x="6249067" y="2098094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E17F0-9E8D-2C4B-8677-99E83E9BE0AC}"/>
              </a:ext>
            </a:extLst>
          </p:cNvPr>
          <p:cNvSpPr/>
          <p:nvPr userDrawn="1"/>
        </p:nvSpPr>
        <p:spPr>
          <a:xfrm>
            <a:off x="8926540" y="2098350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70" name="Rectangle 55">
            <a:extLst>
              <a:ext uri="{FF2B5EF4-FFF2-40B4-BE49-F238E27FC236}">
                <a16:creationId xmlns:a16="http://schemas.microsoft.com/office/drawing/2014/main" id="{6317AF11-260E-EE4B-867E-056C8BCC74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2141410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5A5E102E-E031-7645-B10F-6D60BD867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214332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527F99B6-3742-E04B-822E-398600AF1E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2141214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sp>
        <p:nvSpPr>
          <p:cNvPr id="80" name="Marcador de Posição do Texto 36">
            <a:extLst>
              <a:ext uri="{FF2B5EF4-FFF2-40B4-BE49-F238E27FC236}">
                <a16:creationId xmlns:a16="http://schemas.microsoft.com/office/drawing/2014/main" id="{F6542906-D6B9-D942-B156-27FB0B98CF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2" name="Marcador de Posição do Texto 36">
            <a:extLst>
              <a:ext uri="{FF2B5EF4-FFF2-40B4-BE49-F238E27FC236}">
                <a16:creationId xmlns:a16="http://schemas.microsoft.com/office/drawing/2014/main" id="{0226813D-C7A6-A648-BC45-3B0F1CE971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3" name="Marcador de Posição do Texto 36">
            <a:extLst>
              <a:ext uri="{FF2B5EF4-FFF2-40B4-BE49-F238E27FC236}">
                <a16:creationId xmlns:a16="http://schemas.microsoft.com/office/drawing/2014/main" id="{565A54BA-6F6F-3B46-990B-32CC0B85E0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5" name="Marcador de Posição do Texto 36">
            <a:extLst>
              <a:ext uri="{FF2B5EF4-FFF2-40B4-BE49-F238E27FC236}">
                <a16:creationId xmlns:a16="http://schemas.microsoft.com/office/drawing/2014/main" id="{C4FFDB16-9DE3-F74A-B651-83956DDC97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8" y="2128726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2A237653-F5D3-5F43-8D37-9D6A64051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800" y="188830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60E6AD8C-3FB7-7646-94A2-B277B1DE5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12045" y="1887370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865F183-FA3C-9043-91F9-402F53D51A79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409377" y="2314597"/>
            <a:ext cx="552845" cy="0"/>
          </a:xfrm>
          <a:prstGeom prst="line">
            <a:avLst/>
          </a:prstGeom>
          <a:noFill/>
          <a:ln w="12600" cap="flat">
            <a:solidFill>
              <a:srgbClr val="D6DDE5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id="{AE91F40A-8E3B-C44D-8043-6B57D8532C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1828" y="2907500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74" name="Marcador de Posição do Texto 36">
            <a:extLst>
              <a:ext uri="{FF2B5EF4-FFF2-40B4-BE49-F238E27FC236}">
                <a16:creationId xmlns:a16="http://schemas.microsoft.com/office/drawing/2014/main" id="{EB837B3D-9FEA-694C-AB00-A5ADC160AF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73623" y="1699958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4" name="Marcador de Posição do Texto 36">
            <a:extLst>
              <a:ext uri="{FF2B5EF4-FFF2-40B4-BE49-F238E27FC236}">
                <a16:creationId xmlns:a16="http://schemas.microsoft.com/office/drawing/2014/main" id="{9D45D27A-5E24-F046-A41B-31A73D988A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97963" y="1605689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86" name="Marcador de Posição do Texto 36">
            <a:extLst>
              <a:ext uri="{FF2B5EF4-FFF2-40B4-BE49-F238E27FC236}">
                <a16:creationId xmlns:a16="http://schemas.microsoft.com/office/drawing/2014/main" id="{A18DD3E7-665F-8B4A-B0D2-33E54319C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4256" y="1699956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1" name="AutoShape 6">
            <a:extLst>
              <a:ext uri="{FF2B5EF4-FFF2-40B4-BE49-F238E27FC236}">
                <a16:creationId xmlns:a16="http://schemas.microsoft.com/office/drawing/2014/main" id="{F8E9DAFB-FE17-A14C-8F24-1468F74188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72678" y="1864748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92" name="AutoShape 6">
            <a:extLst>
              <a:ext uri="{FF2B5EF4-FFF2-40B4-BE49-F238E27FC236}">
                <a16:creationId xmlns:a16="http://schemas.microsoft.com/office/drawing/2014/main" id="{7F9F30E7-3565-7F4A-8E9C-8E13D7C76F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923" y="186381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93" name="Marcador de Posição do Texto 36">
            <a:extLst>
              <a:ext uri="{FF2B5EF4-FFF2-40B4-BE49-F238E27FC236}">
                <a16:creationId xmlns:a16="http://schemas.microsoft.com/office/drawing/2014/main" id="{6A57A8E3-681D-DC43-BC0D-EBC288B23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9501" y="1676402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4" name="Marcador de Posição do Texto 36">
            <a:extLst>
              <a:ext uri="{FF2B5EF4-FFF2-40B4-BE49-F238E27FC236}">
                <a16:creationId xmlns:a16="http://schemas.microsoft.com/office/drawing/2014/main" id="{78EEECE7-2DBE-E249-86CB-5513146E5B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3841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5" name="Marcador de Posição do Texto 36">
            <a:extLst>
              <a:ext uri="{FF2B5EF4-FFF2-40B4-BE49-F238E27FC236}">
                <a16:creationId xmlns:a16="http://schemas.microsoft.com/office/drawing/2014/main" id="{339685C8-58C3-EF42-B6C5-9FAF5608C6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0134" y="1676400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6" name="Marcador de Posição do Texto 36">
            <a:extLst>
              <a:ext uri="{FF2B5EF4-FFF2-40B4-BE49-F238E27FC236}">
                <a16:creationId xmlns:a16="http://schemas.microsoft.com/office/drawing/2014/main" id="{1723AB36-5D60-1D47-8574-0B64A27AC0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43209" y="1575841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7" name="Marcador de Posição do Texto 36">
            <a:extLst>
              <a:ext uri="{FF2B5EF4-FFF2-40B4-BE49-F238E27FC236}">
                <a16:creationId xmlns:a16="http://schemas.microsoft.com/office/drawing/2014/main" id="{5BEE90C3-6152-B847-8601-0D4B57D4D97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63756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8" name="Line 62">
            <a:extLst>
              <a:ext uri="{FF2B5EF4-FFF2-40B4-BE49-F238E27FC236}">
                <a16:creationId xmlns:a16="http://schemas.microsoft.com/office/drawing/2014/main" id="{8910A632-D381-DC41-803F-B8E8B31C05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475942" y="2907499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9A46EA8-4D2E-4B4E-9B18-817D4DCB7F21}"/>
              </a:ext>
            </a:extLst>
          </p:cNvPr>
          <p:cNvSpPr/>
          <p:nvPr userDrawn="1"/>
        </p:nvSpPr>
        <p:spPr>
          <a:xfrm>
            <a:off x="827693" y="6133490"/>
            <a:ext cx="228046" cy="228046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9F052-96BE-A242-87FD-4687B4995A7C}"/>
              </a:ext>
            </a:extLst>
          </p:cNvPr>
          <p:cNvSpPr/>
          <p:nvPr userDrawn="1"/>
        </p:nvSpPr>
        <p:spPr>
          <a:xfrm>
            <a:off x="4171954" y="6133490"/>
            <a:ext cx="221585" cy="22158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FBA406E-AD2C-6D4A-868D-C667555484EB}"/>
              </a:ext>
            </a:extLst>
          </p:cNvPr>
          <p:cNvSpPr/>
          <p:nvPr userDrawn="1"/>
        </p:nvSpPr>
        <p:spPr>
          <a:xfrm>
            <a:off x="7903050" y="6128161"/>
            <a:ext cx="207517" cy="20751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Picture Placeholder 5">
            <a:extLst>
              <a:ext uri="{FF2B5EF4-FFF2-40B4-BE49-F238E27FC236}">
                <a16:creationId xmlns:a16="http://schemas.microsoft.com/office/drawing/2014/main" id="{45BFE1D9-D57A-A04E-AFCB-77DA3121A14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8195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3" name="Picture Placeholder 5">
            <a:extLst>
              <a:ext uri="{FF2B5EF4-FFF2-40B4-BE49-F238E27FC236}">
                <a16:creationId xmlns:a16="http://schemas.microsoft.com/office/drawing/2014/main" id="{5CA7495B-1E21-F740-93B3-95F9D3D39E3D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280735" y="6194417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4" name="Picture Placeholder 5">
            <a:extLst>
              <a:ext uri="{FF2B5EF4-FFF2-40B4-BE49-F238E27FC236}">
                <a16:creationId xmlns:a16="http://schemas.microsoft.com/office/drawing/2014/main" id="{27EAE2A6-08E3-D544-8FDF-ECF1B64CB98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006808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6" name="Marcador de Posição do Texto 36">
            <a:extLst>
              <a:ext uri="{FF2B5EF4-FFF2-40B4-BE49-F238E27FC236}">
                <a16:creationId xmlns:a16="http://schemas.microsoft.com/office/drawing/2014/main" id="{9D497B5A-6FAC-244D-AD64-33DE58762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286937" y="6232448"/>
            <a:ext cx="13161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27" name="Marcador de Posição do Texto 36">
            <a:extLst>
              <a:ext uri="{FF2B5EF4-FFF2-40B4-BE49-F238E27FC236}">
                <a16:creationId xmlns:a16="http://schemas.microsoft.com/office/drawing/2014/main" id="{8DB59D05-43BD-0442-8412-ED70B63AF6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63513" y="6233863"/>
            <a:ext cx="10485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0" name="Marcador de Posição do Texto 36">
            <a:extLst>
              <a:ext uri="{FF2B5EF4-FFF2-40B4-BE49-F238E27FC236}">
                <a16:creationId xmlns:a16="http://schemas.microsoft.com/office/drawing/2014/main" id="{6D9746F4-0941-4946-B116-53600875A6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22913" y="6231631"/>
            <a:ext cx="1623924" cy="26879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1" name="Marcador de Posição do Texto 36">
            <a:extLst>
              <a:ext uri="{FF2B5EF4-FFF2-40B4-BE49-F238E27FC236}">
                <a16:creationId xmlns:a16="http://schemas.microsoft.com/office/drawing/2014/main" id="{36C0D4D8-DA3E-F048-9FE4-027D69B758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13459" y="6231631"/>
            <a:ext cx="1406167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2" name="Marcador de Posição do Texto 36">
            <a:extLst>
              <a:ext uri="{FF2B5EF4-FFF2-40B4-BE49-F238E27FC236}">
                <a16:creationId xmlns:a16="http://schemas.microsoft.com/office/drawing/2014/main" id="{0BE17066-21F5-0349-B912-983C68579C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47696" y="6236824"/>
            <a:ext cx="1964091" cy="22498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3" name="Marcador de Posição do Texto 36">
            <a:extLst>
              <a:ext uri="{FF2B5EF4-FFF2-40B4-BE49-F238E27FC236}">
                <a16:creationId xmlns:a16="http://schemas.microsoft.com/office/drawing/2014/main" id="{C65134C2-77CD-3E4C-8762-DF2E55CC3C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411070" y="6232448"/>
            <a:ext cx="1084149" cy="22936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5" name="Marcador de Posição do Texto 36">
            <a:extLst>
              <a:ext uri="{FF2B5EF4-FFF2-40B4-BE49-F238E27FC236}">
                <a16:creationId xmlns:a16="http://schemas.microsoft.com/office/drawing/2014/main" id="{D6308EFA-6558-6B40-8C62-AC4DA36084C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129083" y="1902753"/>
            <a:ext cx="1193325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37" name="Marcador de Posição do Texto 36">
            <a:extLst>
              <a:ext uri="{FF2B5EF4-FFF2-40B4-BE49-F238E27FC236}">
                <a16:creationId xmlns:a16="http://schemas.microsoft.com/office/drawing/2014/main" id="{981974EC-AC9A-164F-9832-6DA09C368E7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237158" y="3848401"/>
            <a:ext cx="140039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920C5B04-BB11-4442-AF18-32792054A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C2B6672-CB4F-3C4E-B1C6-6B6E64D93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69" y="508976"/>
            <a:ext cx="1018071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151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ARES DA PRO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srgbClr val="E5414E"/>
                </a:solidFill>
                <a:latin typeface="Calibri" panose="020F0502020204030204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D6CB8FF-3B7C-7348-A440-6EF1376F8B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339BC39B-9E4E-3C47-9E66-DF60E9FC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4104" y="2698625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6248" y="2698624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1133" y="2702958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1"/>
            <a:ext cx="1937936" cy="2059366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65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1"/>
            <a:ext cx="1937936" cy="2059364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23511348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DOS + TEXTO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srgbClr val="E5414E"/>
                </a:solidFill>
                <a:latin typeface="Calibri" panose="020F0502020204030204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8415" y="2698625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0559" y="2698624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5444" y="2702958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0"/>
            <a:ext cx="1937936" cy="205935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49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0"/>
            <a:ext cx="1937936" cy="205133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99EF07C2-597F-C047-A14C-9F0E689D2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786D04-7C3B-C54F-A529-1003A712A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291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B4CB0D6-E7E6-3843-8160-AF884FC01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5D07CE2-6DAF-3442-BC5B-62873181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5BA08-9755-B34E-93C9-80556F76011C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5C42DD-AE7B-DC44-B6FE-1A77C7A101F9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0DF2B8-8CFE-2A44-88B0-FC999CB7D03E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68EB685-2684-904E-B9E4-E43BE0495AC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B2B24624-095F-8245-A9FA-14E60285973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5A8D5A64-3415-EF41-A952-A1A6174341C3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8A577CFB-1E5C-FD4F-9682-1BD89CA82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C035851B-D1E8-5B48-86F1-F5F21A77FB1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16577BB6-8887-1B42-ACD2-ED99AA3835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30861094-0F97-6D4E-8034-435B6D663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4F1C328B-716C-E24C-B250-B3AA5ADFF71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D6D3346B-7C98-6E4F-A6AE-AC1FE4A7F6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FD72D-EE96-D641-9D97-511885367EA3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6D72D4-7FD4-CE4C-BC61-416234DD756D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Agrupar 1">
            <a:extLst>
              <a:ext uri="{FF2B5EF4-FFF2-40B4-BE49-F238E27FC236}">
                <a16:creationId xmlns:a16="http://schemas.microsoft.com/office/drawing/2014/main" id="{54C868C5-2E5E-8444-A4E6-EE6C553A699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49" name="Conexão reta 46">
              <a:extLst>
                <a:ext uri="{FF2B5EF4-FFF2-40B4-BE49-F238E27FC236}">
                  <a16:creationId xmlns:a16="http://schemas.microsoft.com/office/drawing/2014/main" id="{496D6422-A9BC-6047-9CE0-2BE870A0623E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7">
              <a:extLst>
                <a:ext uri="{FF2B5EF4-FFF2-40B4-BE49-F238E27FC236}">
                  <a16:creationId xmlns:a16="http://schemas.microsoft.com/office/drawing/2014/main" id="{53F0ECB7-E60C-C346-AEB8-AE57210753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00ED9B9-B456-AB46-8D68-676A178E1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15882572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RED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25D87B0-AE35-374A-BC01-36388EEFF40F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68A779-5043-FD4A-91D7-D9A4F5651DA8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932BC8-6792-0F44-AD91-29245CB5C424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CE9E714D-E98F-4C4B-BFE9-A40FA18134C5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C9B8D84-6843-8249-8FE5-E9A5365A825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EE10E63-0C73-5044-BCCB-F0B91AE67F4F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163DB61E-8B79-A248-894B-C3E304086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81C9B6D6-901E-BA40-89AB-967E0653CB7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3" name="Marcador de Posição do Texto 36">
            <a:extLst>
              <a:ext uri="{FF2B5EF4-FFF2-40B4-BE49-F238E27FC236}">
                <a16:creationId xmlns:a16="http://schemas.microsoft.com/office/drawing/2014/main" id="{6E1A59E7-1AC5-6D4F-BF94-837286BE3E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BFE22F60-B785-FE47-8449-493CB4B09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5B88A95D-2969-C14C-8F5F-097ED93C46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A3BDCC52-0BA7-7944-9E16-080728EF88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27129F-0867-5C4C-8CA4-2C2743F8F21B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ED50A7-412C-BF45-8D5A-B24F83B22B47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1">
            <a:extLst>
              <a:ext uri="{FF2B5EF4-FFF2-40B4-BE49-F238E27FC236}">
                <a16:creationId xmlns:a16="http://schemas.microsoft.com/office/drawing/2014/main" id="{DD1971CB-91AD-F54C-B890-95E44752BC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29" name="Conexão reta 46">
              <a:extLst>
                <a:ext uri="{FF2B5EF4-FFF2-40B4-BE49-F238E27FC236}">
                  <a16:creationId xmlns:a16="http://schemas.microsoft.com/office/drawing/2014/main" id="{435DD3BD-0ADD-964C-BF3B-2A7429B2FBBB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47">
              <a:extLst>
                <a:ext uri="{FF2B5EF4-FFF2-40B4-BE49-F238E27FC236}">
                  <a16:creationId xmlns:a16="http://schemas.microsoft.com/office/drawing/2014/main" id="{8FF6E20E-927B-A546-8D4F-8E3B661B048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AA71467-18F5-284D-8433-83C24FC56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2460569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 +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">
            <a:extLst>
              <a:ext uri="{FF2B5EF4-FFF2-40B4-BE49-F238E27FC236}">
                <a16:creationId xmlns:a16="http://schemas.microsoft.com/office/drawing/2014/main" id="{39CC17E2-F74B-8540-8E5E-8F3C3609E661}"/>
              </a:ext>
            </a:extLst>
          </p:cNvPr>
          <p:cNvGrpSpPr/>
          <p:nvPr userDrawn="1"/>
        </p:nvGrpSpPr>
        <p:grpSpPr>
          <a:xfrm>
            <a:off x="3974219" y="1245783"/>
            <a:ext cx="1" cy="5280834"/>
            <a:chOff x="5768863" y="937144"/>
            <a:chExt cx="1" cy="5280834"/>
          </a:xfrm>
        </p:grpSpPr>
        <p:cxnSp>
          <p:nvCxnSpPr>
            <p:cNvPr id="7" name="Conexão reta 46">
              <a:extLst>
                <a:ext uri="{FF2B5EF4-FFF2-40B4-BE49-F238E27FC236}">
                  <a16:creationId xmlns:a16="http://schemas.microsoft.com/office/drawing/2014/main" id="{E0A3B51F-F64E-F44C-88E8-8791ECA3B4A1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47">
              <a:extLst>
                <a:ext uri="{FF2B5EF4-FFF2-40B4-BE49-F238E27FC236}">
                  <a16:creationId xmlns:a16="http://schemas.microsoft.com/office/drawing/2014/main" id="{0A75E480-A567-464E-9BEC-BFE26874575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651CA-BF12-C245-898B-1610535B9763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3000" y="3690656"/>
            <a:ext cx="4800600" cy="0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1844DE-F0F5-BD47-8A5E-833FA5B86924}"/>
              </a:ext>
            </a:extLst>
          </p:cNvPr>
          <p:cNvSpPr/>
          <p:nvPr userDrawn="1"/>
        </p:nvSpPr>
        <p:spPr>
          <a:xfrm>
            <a:off x="834194" y="1794158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5E79403-96D6-C145-BBAA-1DF23E237AE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26057" y="1958966"/>
            <a:ext cx="949885" cy="837142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88696F-C6F1-D64F-AD56-8B70CE001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452" y="2824177"/>
            <a:ext cx="2966476" cy="838200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D117BCD0-75B0-9346-B278-E61DDB8C18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0" y="1443651"/>
            <a:ext cx="6714894" cy="2068981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8FB5B57-7B1F-2045-9B9A-568247D4CAC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19600" y="4001256"/>
            <a:ext cx="6714894" cy="226301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2495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85E824D-FB72-6344-AB7C-250B6D14CE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75707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A0476-BF22-2643-B07E-FC18FC00CEB0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7A52B1-B905-CD4E-9FCD-81649CF84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256EC-C337-D440-8F20-8E6173ACE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27D565-96A7-8A43-8360-8E6E20AED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710862B2-47B6-A44B-8FD3-C0E0C0120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00705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AO DA SOLUÇ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1D0B5C9-E3C2-A044-9305-A46C08A68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9602403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396F4-BA1F-BD40-BFA2-A183022E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0DB4DA-E5F9-2B40-909C-539031BEE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3CB49F96-58CF-A14D-B0BE-EBD50AC692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418528"/>
            <a:ext cx="0" cy="3931920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482B27-1610-0A44-B9D5-C4E8505503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1534585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57A7FC7-AEA1-934F-B6E8-7A2C0F6FCE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1534390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t"/>
          <a:lstStyle/>
          <a:p>
            <a:endParaRPr lang="en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09951-466B-7549-9B30-DC2701B682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1533723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t"/>
          <a:lstStyle/>
          <a:p>
            <a:endParaRPr lang="en-PT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C19853A-B181-D142-872C-25C9F225A3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1543009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A8B59819-B671-CA48-A438-8C427752AB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1654877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8BAA8-2C1E-EE49-A227-06EE1FDA8881}"/>
              </a:ext>
            </a:extLst>
          </p:cNvPr>
          <p:cNvSpPr/>
          <p:nvPr userDrawn="1"/>
        </p:nvSpPr>
        <p:spPr>
          <a:xfrm>
            <a:off x="89501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6" name="Line 63">
            <a:extLst>
              <a:ext uri="{FF2B5EF4-FFF2-40B4-BE49-F238E27FC236}">
                <a16:creationId xmlns:a16="http://schemas.microsoft.com/office/drawing/2014/main" id="{5CFB79CE-9EF1-D14B-BE5B-F6F90EDE851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7" name="Line 63">
            <a:extLst>
              <a:ext uri="{FF2B5EF4-FFF2-40B4-BE49-F238E27FC236}">
                <a16:creationId xmlns:a16="http://schemas.microsoft.com/office/drawing/2014/main" id="{A03E2CA4-B152-AB41-B10D-9E15C32AB1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32D3FC73-AB6E-A643-AB8C-FB685518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3B76F9AE-05F1-B04E-A8BD-8A7B83732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2826818"/>
            <a:ext cx="2525779" cy="1098796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D3764E2C-710D-2540-8D0F-39537E6C0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0E0FA276-ACED-A742-B50E-582F5D7E1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2" name="Marcador de Posição do Texto 36">
            <a:extLst>
              <a:ext uri="{FF2B5EF4-FFF2-40B4-BE49-F238E27FC236}">
                <a16:creationId xmlns:a16="http://schemas.microsoft.com/office/drawing/2014/main" id="{4638808A-8BD5-5C47-81BF-4CADC706B5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418528"/>
            <a:ext cx="2582289" cy="335165"/>
          </a:xfrm>
        </p:spPr>
        <p:txBody>
          <a:bodyPr anchor="ctr">
            <a:noAutofit/>
          </a:bodyPr>
          <a:lstStyle>
            <a:lvl1pPr marL="0" indent="0">
              <a:spcAft>
                <a:spcPts val="0"/>
              </a:spcAft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C6D5CA95-43E7-DB45-88FC-EF096815E3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2826818"/>
            <a:ext cx="2577959" cy="77946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200"/>
            </a:lvl1pPr>
            <a:lvl2pPr>
              <a:spcAft>
                <a:spcPts val="600"/>
              </a:spcAft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4" name="Marcador de Posição do Texto 36">
            <a:extLst>
              <a:ext uri="{FF2B5EF4-FFF2-40B4-BE49-F238E27FC236}">
                <a16:creationId xmlns:a16="http://schemas.microsoft.com/office/drawing/2014/main" id="{2F580A49-0C28-1144-8453-62563827F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5" name="Text Placeholder 46">
            <a:extLst>
              <a:ext uri="{FF2B5EF4-FFF2-40B4-BE49-F238E27FC236}">
                <a16:creationId xmlns:a16="http://schemas.microsoft.com/office/drawing/2014/main" id="{240E0E5D-BD3C-1A46-B938-3951EF3F07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6" name="Marcador de Posição do Texto 36">
            <a:extLst>
              <a:ext uri="{FF2B5EF4-FFF2-40B4-BE49-F238E27FC236}">
                <a16:creationId xmlns:a16="http://schemas.microsoft.com/office/drawing/2014/main" id="{13CC9883-8B60-C24F-87F0-EBD0326B7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7" name="Text Placeholder 46">
            <a:extLst>
              <a:ext uri="{FF2B5EF4-FFF2-40B4-BE49-F238E27FC236}">
                <a16:creationId xmlns:a16="http://schemas.microsoft.com/office/drawing/2014/main" id="{83E58C0A-5689-B848-BD71-1C931AD71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8" name="Marcador de Posição do Texto 36">
            <a:extLst>
              <a:ext uri="{FF2B5EF4-FFF2-40B4-BE49-F238E27FC236}">
                <a16:creationId xmlns:a16="http://schemas.microsoft.com/office/drawing/2014/main" id="{5AC0317D-61AC-2246-AE1B-D90929452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9" name="Text Placeholder 46">
            <a:extLst>
              <a:ext uri="{FF2B5EF4-FFF2-40B4-BE49-F238E27FC236}">
                <a16:creationId xmlns:a16="http://schemas.microsoft.com/office/drawing/2014/main" id="{BE59C53D-FE74-074E-9F9F-74AB05207D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F8163C9B-7CB5-9945-83DA-29AA734519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418528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1" name="Text Placeholder 46">
            <a:extLst>
              <a:ext uri="{FF2B5EF4-FFF2-40B4-BE49-F238E27FC236}">
                <a16:creationId xmlns:a16="http://schemas.microsoft.com/office/drawing/2014/main" id="{06049703-C781-0644-9DB3-8CF31B025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B8E38041-F3CF-7D47-B0F9-5FC2893906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2D4893D6-7808-824E-B4C1-23EB3166FB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684A29-7F71-9A4D-A799-343B9ABA5896}"/>
              </a:ext>
            </a:extLst>
          </p:cNvPr>
          <p:cNvSpPr/>
          <p:nvPr userDrawn="1"/>
        </p:nvSpPr>
        <p:spPr>
          <a:xfrm>
            <a:off x="358042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A9A5F5-AEF4-694D-9B37-A30FAA593CE6}"/>
              </a:ext>
            </a:extLst>
          </p:cNvPr>
          <p:cNvSpPr/>
          <p:nvPr userDrawn="1"/>
        </p:nvSpPr>
        <p:spPr>
          <a:xfrm>
            <a:off x="6249067" y="1609123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BAC13F-B5B0-684C-9C6A-6DD2C7DFCA2C}"/>
              </a:ext>
            </a:extLst>
          </p:cNvPr>
          <p:cNvSpPr/>
          <p:nvPr userDrawn="1"/>
        </p:nvSpPr>
        <p:spPr>
          <a:xfrm>
            <a:off x="8926540" y="1609379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979B8C98-BD5B-4244-BEEF-B380914BE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1652439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2</a:t>
            </a: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1EFB7145-D673-8B4B-A021-D32E1A02F6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1654352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3</a:t>
            </a: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75BBBBF6-3964-9840-BF26-9D175C32CF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165224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4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5EC4D601-887F-F643-BBC9-EE939D586F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31B89C87-7FCC-9742-BF8C-9867DDB458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BC5B7EA2-41F5-BD4F-96BE-8BEC347BE2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1642951"/>
            <a:ext cx="170166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1E75D8C3-F733-7B4E-9D96-2BD0EF7209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7" y="1639755"/>
            <a:ext cx="1739163" cy="388757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247333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0+IMAGEM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F38D46C8-2CD5-7845-BF14-A6AFA3F644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0" y="6115767"/>
            <a:ext cx="5638580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12" y="6115767"/>
            <a:ext cx="4868567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59573A9A-C682-F244-8196-9EA7525A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356456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B02096-0945-7D40-BA1A-381970F9C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DD335E-36D7-A04F-9351-C654175D2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3263563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8C658B8-5D19-F14C-89EE-9AF73D94288A}"/>
              </a:ext>
            </a:extLst>
          </p:cNvPr>
          <p:cNvSpPr/>
          <p:nvPr userDrawn="1"/>
        </p:nvSpPr>
        <p:spPr>
          <a:xfrm>
            <a:off x="1371600" y="873300"/>
            <a:ext cx="292103" cy="292103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981A51-BDC7-B141-9B9F-0D45759B785C}"/>
              </a:ext>
            </a:extLst>
          </p:cNvPr>
          <p:cNvSpPr/>
          <p:nvPr userDrawn="1"/>
        </p:nvSpPr>
        <p:spPr>
          <a:xfrm>
            <a:off x="2286000" y="6096000"/>
            <a:ext cx="228600" cy="22860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7566F-DCDF-3548-A50D-DE4706619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077BA29-B287-A143-863D-128739D70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D2B5A-D292-B949-83A5-2A1364857CB2}"/>
              </a:ext>
            </a:extLst>
          </p:cNvPr>
          <p:cNvSpPr/>
          <p:nvPr userDrawn="1"/>
        </p:nvSpPr>
        <p:spPr>
          <a:xfrm>
            <a:off x="11715751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2A0448C-06B0-8C4B-9DD9-579240228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7EBD0B56-03B6-CD4C-8662-07C860E1BA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3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76EB7D-5CA5-2741-875D-57D8173E3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372039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TA FINANC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4">
            <a:extLst>
              <a:ext uri="{FF2B5EF4-FFF2-40B4-BE49-F238E27FC236}">
                <a16:creationId xmlns:a16="http://schemas.microsoft.com/office/drawing/2014/main" id="{7911B364-EC96-DC44-9E21-86A5A0C341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2F50438-D141-284A-988E-6E958ACE9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6727"/>
            <a:ext cx="4809898" cy="75507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2">
            <a:extLst>
              <a:ext uri="{FF2B5EF4-FFF2-40B4-BE49-F238E27FC236}">
                <a16:creationId xmlns:a16="http://schemas.microsoft.com/office/drawing/2014/main" id="{8C444620-9C49-EA4C-B589-1D96ADF34C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47800" y="3108620"/>
            <a:ext cx="4191000" cy="1066800"/>
          </a:xfrm>
        </p:spPr>
        <p:txBody>
          <a:bodyPr/>
          <a:lstStyle/>
          <a:p>
            <a:endParaRPr lang="pt-PT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043432B1-3863-D948-8FF0-CEFDD6375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032" y="3500719"/>
            <a:ext cx="1136568" cy="28346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endParaRPr lang="pt-PT" noProof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2312BCE-32CB-244B-AAC3-0FFD49C03B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223" y="4309237"/>
            <a:ext cx="4809898" cy="20397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5BBF03-19A0-B949-BE4D-27AF7B7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A47EA-2030-B942-B935-847EB73C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5115422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0BDBCFF4-B68A-014F-ADA8-4D85CD5AA2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5728557" y="6115767"/>
            <a:ext cx="5448574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srgbClr val="E53223"/>
              </a:solidFill>
              <a:latin typeface="Calibri" panose="020F0502020204030204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4" y="6115767"/>
            <a:ext cx="4823454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5AF12-337F-0346-93CC-731DB625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BA35C4-B6AA-1243-B629-580500BD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AACB47D-D002-0D4F-AB81-7EF07EDFA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72637F6C-1DB7-934B-A98E-7AE0B2BA5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33" y="2219709"/>
            <a:ext cx="4809898" cy="360462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42280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rgbClr val="E5414E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8BA5070-9B0B-D245-AEF9-A4A87114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72BD39-4BB2-1B42-AA14-B873B828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66A8680-8D11-884C-B89E-CCA8BE27E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20" name="Picture Placeholder 24">
            <a:extLst>
              <a:ext uri="{FF2B5EF4-FFF2-40B4-BE49-F238E27FC236}">
                <a16:creationId xmlns:a16="http://schemas.microsoft.com/office/drawing/2014/main" id="{02D681B6-0CB5-B641-84A8-9E5B39D172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1586019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rgbClr val="E5414E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E662B-BEB4-624E-8C67-D0B0F1369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D350C4-E47E-AF4B-B7AA-159A45B1F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B70AF7CF-CC32-F840-B871-71279C4CD6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8B79E39D-876E-794A-8F2E-73A0CFABA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57C710-0C8E-CF4D-A04A-46C7FACE5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807789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474F511C-5D6A-A448-84F5-8C5254A28CAA}"/>
              </a:ext>
            </a:extLst>
          </p:cNvPr>
          <p:cNvSpPr txBox="1"/>
          <p:nvPr userDrawn="1"/>
        </p:nvSpPr>
        <p:spPr>
          <a:xfrm>
            <a:off x="1102929" y="2474630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0F2F6"/>
                </a:solidFill>
                <a:ea typeface="Segoe UI Light" charset="0"/>
                <a:cs typeface="Segoe UI Light" charset="0"/>
              </a:rPr>
              <a:t>INÍCIO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127DF772-5807-B743-A412-996C8BA1792C}"/>
              </a:ext>
            </a:extLst>
          </p:cNvPr>
          <p:cNvSpPr txBox="1"/>
          <p:nvPr userDrawn="1"/>
        </p:nvSpPr>
        <p:spPr>
          <a:xfrm>
            <a:off x="9471895" y="4367819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0F2F6"/>
                </a:solidFill>
                <a:ea typeface="Segoe UI Light" charset="0"/>
                <a:cs typeface="Segoe UI Light" charset="0"/>
              </a:rPr>
              <a:t>FIM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B098EA1D-05CD-1346-B6DD-2FA9BB7728BA}"/>
              </a:ext>
            </a:extLst>
          </p:cNvPr>
          <p:cNvSpPr txBox="1"/>
          <p:nvPr userDrawn="1"/>
        </p:nvSpPr>
        <p:spPr>
          <a:xfrm>
            <a:off x="1455389" y="3015017"/>
            <a:ext cx="1417150" cy="38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b="1">
                <a:solidFill>
                  <a:srgbClr val="F0F2F6"/>
                </a:solidFill>
                <a:latin typeface="Segoe UI Semibold" charset="0"/>
                <a:ea typeface="Segoe UI Semibold" charset="0"/>
                <a:cs typeface="Segoe UI Semibold" charset="0"/>
              </a:rPr>
              <a:t>Macro</a:t>
            </a:r>
          </a:p>
          <a:p>
            <a:pPr algn="ctr"/>
            <a:r>
              <a:rPr lang="en-US" sz="1051" b="1">
                <a:solidFill>
                  <a:srgbClr val="F0F2F6"/>
                </a:solidFill>
                <a:latin typeface="Segoe UI Semibold" charset="0"/>
                <a:ea typeface="Segoe UI Semibold" charset="0"/>
                <a:cs typeface="Segoe UI Semibold" charset="0"/>
              </a:rPr>
              <a:t>Planning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A2E82556-C2C0-A044-B3B2-61EFC5E11348}"/>
              </a:ext>
            </a:extLst>
          </p:cNvPr>
          <p:cNvSpPr txBox="1"/>
          <p:nvPr userDrawn="1"/>
        </p:nvSpPr>
        <p:spPr>
          <a:xfrm>
            <a:off x="8463879" y="3220505"/>
            <a:ext cx="973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F0F2F6"/>
                </a:solidFill>
                <a:ea typeface="Segoe UI Light" charset="0"/>
                <a:cs typeface="Segoe UI Light" charset="0"/>
              </a:rPr>
              <a:t>Documents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0967C-F21D-C941-8A65-9D3A908163B7}"/>
              </a:ext>
            </a:extLst>
          </p:cNvPr>
          <p:cNvSpPr txBox="1"/>
          <p:nvPr userDrawn="1"/>
        </p:nvSpPr>
        <p:spPr>
          <a:xfrm>
            <a:off x="8510824" y="3709752"/>
            <a:ext cx="86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rgbClr val="F0F2F6"/>
                </a:solidFill>
                <a:ea typeface="Segoe UI Light" charset="0"/>
                <a:cs typeface="Segoe UI Light" charset="0"/>
              </a:rPr>
              <a:t>Packages</a:t>
            </a:r>
          </a:p>
        </p:txBody>
      </p:sp>
      <p:sp>
        <p:nvSpPr>
          <p:cNvPr id="24" name="Retângulo 95">
            <a:extLst>
              <a:ext uri="{FF2B5EF4-FFF2-40B4-BE49-F238E27FC236}">
                <a16:creationId xmlns:a16="http://schemas.microsoft.com/office/drawing/2014/main" id="{891E0873-6245-434E-B1E0-0761B71D7831}"/>
              </a:ext>
            </a:extLst>
          </p:cNvPr>
          <p:cNvSpPr/>
          <p:nvPr userDrawn="1"/>
        </p:nvSpPr>
        <p:spPr>
          <a:xfrm>
            <a:off x="830071" y="1665323"/>
            <a:ext cx="9534957" cy="352735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B7156F-D4B8-C847-A8CD-E4109351836D}"/>
              </a:ext>
            </a:extLst>
          </p:cNvPr>
          <p:cNvSpPr/>
          <p:nvPr userDrawn="1"/>
        </p:nvSpPr>
        <p:spPr>
          <a:xfrm>
            <a:off x="693327" y="193437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347B23-852F-4F4F-945A-C69F804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A2445BE-1D13-A24D-BBFE-129603C1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42B7D7-DAE6-344C-8382-AB8A48A64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688380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7511135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CAIX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B23C76A4-EEF1-0F43-9B83-0131E3FD30E8}"/>
              </a:ext>
            </a:extLst>
          </p:cNvPr>
          <p:cNvSpPr/>
          <p:nvPr userDrawn="1"/>
        </p:nvSpPr>
        <p:spPr>
          <a:xfrm>
            <a:off x="0" y="2023641"/>
            <a:ext cx="527653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tângulo 95">
            <a:extLst>
              <a:ext uri="{FF2B5EF4-FFF2-40B4-BE49-F238E27FC236}">
                <a16:creationId xmlns:a16="http://schemas.microsoft.com/office/drawing/2014/main" id="{8BC59E0B-CFBD-DF43-BFFE-E91099489551}"/>
              </a:ext>
            </a:extLst>
          </p:cNvPr>
          <p:cNvSpPr/>
          <p:nvPr userDrawn="1"/>
        </p:nvSpPr>
        <p:spPr>
          <a:xfrm>
            <a:off x="5562600" y="1454226"/>
            <a:ext cx="6629400" cy="4717973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C65B9A-AA38-F444-8399-51C4E8771587}"/>
              </a:ext>
            </a:extLst>
          </p:cNvPr>
          <p:cNvSpPr/>
          <p:nvPr userDrawn="1"/>
        </p:nvSpPr>
        <p:spPr>
          <a:xfrm>
            <a:off x="5425856" y="201296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91CB4-2909-B646-8DC8-8556B8B3AC5E}"/>
              </a:ext>
            </a:extLst>
          </p:cNvPr>
          <p:cNvSpPr/>
          <p:nvPr/>
        </p:nvSpPr>
        <p:spPr>
          <a:xfrm>
            <a:off x="204977" y="2122270"/>
            <a:ext cx="423426" cy="42342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5BC112D-319D-6940-91E4-878F7872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E26E47D0-0C6A-C348-8557-FE2F4713E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3A8DA387-64F4-E847-86E7-878B94BFBEA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313171" y="221967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D763C915-DEEC-8244-A112-6609FDC86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071" y="2132973"/>
            <a:ext cx="4092451" cy="116827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658389E-279F-B64B-9FEB-323F361D41F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3918" y="3559393"/>
            <a:ext cx="4068603" cy="2590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594360" indent="-228600">
              <a:buFont typeface="Courier New" panose="02070309020205020404" pitchFamily="49" charset="0"/>
              <a:buChar char="o"/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E3A192-E2C4-B547-ACC4-855778D47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355462" cy="835917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4352124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 4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8683DD54-4834-0A43-AC32-75EC89F2C44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4648199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7" name="Tabela 2">
            <a:extLst>
              <a:ext uri="{FF2B5EF4-FFF2-40B4-BE49-F238E27FC236}">
                <a16:creationId xmlns:a16="http://schemas.microsoft.com/office/drawing/2014/main" id="{8D9A9778-3C25-A646-B9A2-96408AFD9E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8" name="Retângulo 91">
            <a:extLst>
              <a:ext uri="{FF2B5EF4-FFF2-40B4-BE49-F238E27FC236}">
                <a16:creationId xmlns:a16="http://schemas.microsoft.com/office/drawing/2014/main" id="{621ED1AE-E70E-BF4A-B3CC-F2CCAAFBD19F}"/>
              </a:ext>
            </a:extLst>
          </p:cNvPr>
          <p:cNvSpPr/>
          <p:nvPr userDrawn="1"/>
        </p:nvSpPr>
        <p:spPr>
          <a:xfrm>
            <a:off x="0" y="1529058"/>
            <a:ext cx="12193588" cy="8402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D5D9E6-3D9E-5D43-8ED5-0A3E941F4417}"/>
              </a:ext>
            </a:extLst>
          </p:cNvPr>
          <p:cNvSpPr/>
          <p:nvPr userDrawn="1"/>
        </p:nvSpPr>
        <p:spPr>
          <a:xfrm>
            <a:off x="476491" y="2971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2E9BA04A-127A-E346-8360-2B350FB8E03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14" name="Tabela 2">
            <a:extLst>
              <a:ext uri="{FF2B5EF4-FFF2-40B4-BE49-F238E27FC236}">
                <a16:creationId xmlns:a16="http://schemas.microsoft.com/office/drawing/2014/main" id="{C8827181-F658-3445-8F1B-1B8E7444003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4648198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ED4BA6C8-C8D0-8A46-807D-D1A2F98FEB0D}"/>
              </a:ext>
            </a:extLst>
          </p:cNvPr>
          <p:cNvSpPr/>
          <p:nvPr/>
        </p:nvSpPr>
        <p:spPr>
          <a:xfrm>
            <a:off x="2133600" y="2592575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5941E4-871F-0E41-A1D8-E0C42C828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ED55A2A5-F6C4-0C4F-8AA2-46158EF0FF9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3CBE39F4-ECEE-EF47-9A2E-A39569AAD11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BB1DB443-1BF1-A145-B6CA-FDC049AFD826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F62E400A-E18A-D54D-9577-8FAD7F0401B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600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D6B9DF0D-5DFC-0F4B-81B7-BE0209BFED6D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172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D395F3F2-0F2B-CF43-A50B-6273E48C846A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1600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B749DDCE-BCCD-1441-A0EA-F839AAEE0235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6172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D5E1B76F-2215-BA49-8402-1CBB9510B01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2524268" y="2582619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482CFC0D-456C-C849-B47D-3A811516DDBB}"/>
              </a:ext>
            </a:extLst>
          </p:cNvPr>
          <p:cNvSpPr>
            <a:spLocks noGrp="1" noChangeAspect="1"/>
          </p:cNvSpPr>
          <p:nvPr userDrawn="1">
            <p:ph type="pic" sz="quarter" idx="47" hasCustomPrompt="1"/>
          </p:nvPr>
        </p:nvSpPr>
        <p:spPr>
          <a:xfrm>
            <a:off x="2188797" y="2624401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A345B3-C0C3-9544-8AE6-44AFE5368ECC}"/>
              </a:ext>
            </a:extLst>
          </p:cNvPr>
          <p:cNvSpPr/>
          <p:nvPr userDrawn="1"/>
        </p:nvSpPr>
        <p:spPr>
          <a:xfrm>
            <a:off x="6616856" y="2596024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AAA411F0-2801-CF48-9877-6C5E66E4D9C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07524" y="2586069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7B18B935-9F65-C94C-B1DF-E64466C9E1D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672053" y="2627850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0FFA52-1F61-724E-A5A4-19F30321C015}"/>
              </a:ext>
            </a:extLst>
          </p:cNvPr>
          <p:cNvSpPr/>
          <p:nvPr userDrawn="1"/>
        </p:nvSpPr>
        <p:spPr>
          <a:xfrm>
            <a:off x="2133600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50C88688-F7C1-4B4B-AEE4-BB15D3BB02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24268" y="4686385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EBED2356-E993-6C46-8C68-981A2198A0D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8797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1427A1-3760-7E45-BA4B-A293CDAFD084}"/>
              </a:ext>
            </a:extLst>
          </p:cNvPr>
          <p:cNvSpPr/>
          <p:nvPr userDrawn="1"/>
        </p:nvSpPr>
        <p:spPr>
          <a:xfrm>
            <a:off x="6616856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25FC6BD4-194B-2B45-89FD-761D375CDB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07524" y="4686386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F98F59E1-921C-FB42-9A48-48ADED11151B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6672053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EFC0F97-EC7E-9C40-B1C2-2105DEA26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8618725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98707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CAIX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91">
            <a:extLst>
              <a:ext uri="{FF2B5EF4-FFF2-40B4-BE49-F238E27FC236}">
                <a16:creationId xmlns:a16="http://schemas.microsoft.com/office/drawing/2014/main" id="{1498E8B5-4F96-E647-AA2A-22EA9DCC072E}"/>
              </a:ext>
            </a:extLst>
          </p:cNvPr>
          <p:cNvSpPr/>
          <p:nvPr userDrawn="1"/>
        </p:nvSpPr>
        <p:spPr>
          <a:xfrm>
            <a:off x="0" y="1529058"/>
            <a:ext cx="12193588" cy="14224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E8970C5B-969B-9E40-A03F-C96FB8EE4D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580004-E2A5-A441-920E-5581146E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95035-24E8-0A41-AEA2-D3213239483A}"/>
              </a:ext>
            </a:extLst>
          </p:cNvPr>
          <p:cNvSpPr txBox="1"/>
          <p:nvPr userDrawn="1"/>
        </p:nvSpPr>
        <p:spPr>
          <a:xfrm>
            <a:off x="6260220" y="7922852"/>
            <a:ext cx="4198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>
              <a:defRPr b="0" i="0">
                <a:solidFill>
                  <a:srgbClr val="B92C3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aa-ET" sz="1000">
                <a:solidFill>
                  <a:srgbClr val="00151E">
                    <a:lumMod val="95000"/>
                    <a:lumOff val="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NOTA</a:t>
            </a:r>
            <a:r>
              <a:rPr lang="aa-ET" sz="1000">
                <a:solidFill>
                  <a:srgbClr val="00151E">
                    <a:lumMod val="95000"/>
                    <a:lumOff val="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PROPOSTA. MODELO A ALINHAR NO ARRANQUE DO SERVIÇO</a:t>
            </a:r>
            <a:r>
              <a:rPr lang="pt-PT" sz="1000">
                <a:latin typeface="Segoe UI Light" panose="020B0502040204020203" pitchFamily="34" charset="0"/>
                <a:cs typeface="Segoe UI Light" panose="020B0502040204020203" pitchFamily="34" charset="0"/>
              </a:rPr>
              <a:t>​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5123E22-0E39-FE47-A2FB-9B912C9C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81C9FF52-B606-0643-81B7-71D6F574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01" name="Text Placeholder 99">
            <a:extLst>
              <a:ext uri="{FF2B5EF4-FFF2-40B4-BE49-F238E27FC236}">
                <a16:creationId xmlns:a16="http://schemas.microsoft.com/office/drawing/2014/main" id="{3412035B-C142-8345-98CD-486ED5982F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925" y="3152776"/>
            <a:ext cx="10515600" cy="31114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1E8AB4-BAAF-2541-AF99-6C762545C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08649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378332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DESENVOLV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3">
            <a:extLst>
              <a:ext uri="{FF2B5EF4-FFF2-40B4-BE49-F238E27FC236}">
                <a16:creationId xmlns:a16="http://schemas.microsoft.com/office/drawing/2014/main" id="{E012CE2A-6B0E-2C4D-942A-6D19787CAF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907500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415A0D-91C3-F540-8FCF-36A29C8FC8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2023556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D062BD1-3C1C-0546-BF42-6741BB4ED4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2023361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4906-1A84-B041-B97C-19B4C71225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2022694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B2FD971-F765-7146-A889-00D6DB3CF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2031980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E4E0135B-08D7-EF44-BF7B-3F585000D6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2143848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61329-8071-CB4B-AAB5-8E2DD62EFB32}"/>
              </a:ext>
            </a:extLst>
          </p:cNvPr>
          <p:cNvSpPr/>
          <p:nvPr userDrawn="1"/>
        </p:nvSpPr>
        <p:spPr>
          <a:xfrm>
            <a:off x="89501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6" name="Line 63">
            <a:extLst>
              <a:ext uri="{FF2B5EF4-FFF2-40B4-BE49-F238E27FC236}">
                <a16:creationId xmlns:a16="http://schemas.microsoft.com/office/drawing/2014/main" id="{94BF7CAD-B8B5-9A44-B6D3-EE958A6862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29" name="Line 63">
            <a:extLst>
              <a:ext uri="{FF2B5EF4-FFF2-40B4-BE49-F238E27FC236}">
                <a16:creationId xmlns:a16="http://schemas.microsoft.com/office/drawing/2014/main" id="{9E929504-350E-FA49-B4CC-EDDC860698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4547BC-AF62-8541-9F3D-94706E95A7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5052AA59-DB44-4D48-B2AB-A458831EE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6D9D118-B9CA-3A47-9488-E1FCA4519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1BFE38D0-B952-C743-BA5A-1A37BAD5C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4182F95-0E37-8D47-99CE-34D63CE4BA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51" name="Marcador de Posição do Texto 36">
            <a:extLst>
              <a:ext uri="{FF2B5EF4-FFF2-40B4-BE49-F238E27FC236}">
                <a16:creationId xmlns:a16="http://schemas.microsoft.com/office/drawing/2014/main" id="{CA25E989-4780-9940-A678-3242138D38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907499"/>
            <a:ext cx="2582289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AD43C95-1952-E949-91C1-BA46844C5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3315789"/>
            <a:ext cx="2577959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19E0864-C293-7D4B-9663-CB31D68FE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DC57539-9E40-1A4B-BB4B-58B7AA02FB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62FD707D-C04B-5249-A604-CD20D389BA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8AE1A2D8-65EC-774A-A909-725D81D049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C39203B3-1E52-7444-B308-0BC7C44ED2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5B887939-A86B-714D-BDA2-C64FF5E77B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9EF09692-4EE1-5F40-8D6E-ADFB651F4A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907499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24D776C5-9F77-924B-8DDC-B3CBB601D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695657FB-2DB4-214C-99B2-5EA55A9D1D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2" name="Text Placeholder 46">
            <a:extLst>
              <a:ext uri="{FF2B5EF4-FFF2-40B4-BE49-F238E27FC236}">
                <a16:creationId xmlns:a16="http://schemas.microsoft.com/office/drawing/2014/main" id="{A58EC62F-80E6-A647-94D5-8F85329DF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2DD77A-025C-BC4A-98D0-C3D268D47E85}"/>
              </a:ext>
            </a:extLst>
          </p:cNvPr>
          <p:cNvSpPr/>
          <p:nvPr userDrawn="1"/>
        </p:nvSpPr>
        <p:spPr>
          <a:xfrm>
            <a:off x="358042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57992B-D0A9-3644-A6E6-0CB700F1EB78}"/>
              </a:ext>
            </a:extLst>
          </p:cNvPr>
          <p:cNvSpPr/>
          <p:nvPr userDrawn="1"/>
        </p:nvSpPr>
        <p:spPr>
          <a:xfrm>
            <a:off x="6249067" y="2098094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E17F0-9E8D-2C4B-8677-99E83E9BE0AC}"/>
              </a:ext>
            </a:extLst>
          </p:cNvPr>
          <p:cNvSpPr/>
          <p:nvPr userDrawn="1"/>
        </p:nvSpPr>
        <p:spPr>
          <a:xfrm>
            <a:off x="8926540" y="2098350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0" name="Rectangle 55">
            <a:extLst>
              <a:ext uri="{FF2B5EF4-FFF2-40B4-BE49-F238E27FC236}">
                <a16:creationId xmlns:a16="http://schemas.microsoft.com/office/drawing/2014/main" id="{6317AF11-260E-EE4B-867E-056C8BCC74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2141410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5A5E102E-E031-7645-B10F-6D60BD867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214332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527F99B6-3742-E04B-822E-398600AF1E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2141214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sp>
        <p:nvSpPr>
          <p:cNvPr id="80" name="Marcador de Posição do Texto 36">
            <a:extLst>
              <a:ext uri="{FF2B5EF4-FFF2-40B4-BE49-F238E27FC236}">
                <a16:creationId xmlns:a16="http://schemas.microsoft.com/office/drawing/2014/main" id="{F6542906-D6B9-D942-B156-27FB0B98CF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2" name="Marcador de Posição do Texto 36">
            <a:extLst>
              <a:ext uri="{FF2B5EF4-FFF2-40B4-BE49-F238E27FC236}">
                <a16:creationId xmlns:a16="http://schemas.microsoft.com/office/drawing/2014/main" id="{0226813D-C7A6-A648-BC45-3B0F1CE971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3" name="Marcador de Posição do Texto 36">
            <a:extLst>
              <a:ext uri="{FF2B5EF4-FFF2-40B4-BE49-F238E27FC236}">
                <a16:creationId xmlns:a16="http://schemas.microsoft.com/office/drawing/2014/main" id="{565A54BA-6F6F-3B46-990B-32CC0B85E0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5" name="Marcador de Posição do Texto 36">
            <a:extLst>
              <a:ext uri="{FF2B5EF4-FFF2-40B4-BE49-F238E27FC236}">
                <a16:creationId xmlns:a16="http://schemas.microsoft.com/office/drawing/2014/main" id="{C4FFDB16-9DE3-F74A-B651-83956DDC97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8" y="2128726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2A237653-F5D3-5F43-8D37-9D6A64051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800" y="188830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60E6AD8C-3FB7-7646-94A2-B277B1DE5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12045" y="1887370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865F183-FA3C-9043-91F9-402F53D51A79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409377" y="2314597"/>
            <a:ext cx="552845" cy="0"/>
          </a:xfrm>
          <a:prstGeom prst="line">
            <a:avLst/>
          </a:prstGeom>
          <a:noFill/>
          <a:ln w="12600" cap="flat">
            <a:solidFill>
              <a:srgbClr val="D6DDE5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id="{AE91F40A-8E3B-C44D-8043-6B57D8532C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1828" y="2907500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74" name="Marcador de Posição do Texto 36">
            <a:extLst>
              <a:ext uri="{FF2B5EF4-FFF2-40B4-BE49-F238E27FC236}">
                <a16:creationId xmlns:a16="http://schemas.microsoft.com/office/drawing/2014/main" id="{EB837B3D-9FEA-694C-AB00-A5ADC160AF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73623" y="1699958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4" name="Marcador de Posição do Texto 36">
            <a:extLst>
              <a:ext uri="{FF2B5EF4-FFF2-40B4-BE49-F238E27FC236}">
                <a16:creationId xmlns:a16="http://schemas.microsoft.com/office/drawing/2014/main" id="{9D45D27A-5E24-F046-A41B-31A73D988A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97963" y="1605689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86" name="Marcador de Posição do Texto 36">
            <a:extLst>
              <a:ext uri="{FF2B5EF4-FFF2-40B4-BE49-F238E27FC236}">
                <a16:creationId xmlns:a16="http://schemas.microsoft.com/office/drawing/2014/main" id="{A18DD3E7-665F-8B4A-B0D2-33E54319C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4256" y="1699956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1" name="AutoShape 6">
            <a:extLst>
              <a:ext uri="{FF2B5EF4-FFF2-40B4-BE49-F238E27FC236}">
                <a16:creationId xmlns:a16="http://schemas.microsoft.com/office/drawing/2014/main" id="{F8E9DAFB-FE17-A14C-8F24-1468F74188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72678" y="1864748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92" name="AutoShape 6">
            <a:extLst>
              <a:ext uri="{FF2B5EF4-FFF2-40B4-BE49-F238E27FC236}">
                <a16:creationId xmlns:a16="http://schemas.microsoft.com/office/drawing/2014/main" id="{7F9F30E7-3565-7F4A-8E9C-8E13D7C76F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923" y="186381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93" name="Marcador de Posição do Texto 36">
            <a:extLst>
              <a:ext uri="{FF2B5EF4-FFF2-40B4-BE49-F238E27FC236}">
                <a16:creationId xmlns:a16="http://schemas.microsoft.com/office/drawing/2014/main" id="{6A57A8E3-681D-DC43-BC0D-EBC288B23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9501" y="1676402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4" name="Marcador de Posição do Texto 36">
            <a:extLst>
              <a:ext uri="{FF2B5EF4-FFF2-40B4-BE49-F238E27FC236}">
                <a16:creationId xmlns:a16="http://schemas.microsoft.com/office/drawing/2014/main" id="{78EEECE7-2DBE-E249-86CB-5513146E5B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3841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5" name="Marcador de Posição do Texto 36">
            <a:extLst>
              <a:ext uri="{FF2B5EF4-FFF2-40B4-BE49-F238E27FC236}">
                <a16:creationId xmlns:a16="http://schemas.microsoft.com/office/drawing/2014/main" id="{339685C8-58C3-EF42-B6C5-9FAF5608C6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0134" y="1676400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6" name="Marcador de Posição do Texto 36">
            <a:extLst>
              <a:ext uri="{FF2B5EF4-FFF2-40B4-BE49-F238E27FC236}">
                <a16:creationId xmlns:a16="http://schemas.microsoft.com/office/drawing/2014/main" id="{1723AB36-5D60-1D47-8574-0B64A27AC0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43209" y="1575841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7" name="Marcador de Posição do Texto 36">
            <a:extLst>
              <a:ext uri="{FF2B5EF4-FFF2-40B4-BE49-F238E27FC236}">
                <a16:creationId xmlns:a16="http://schemas.microsoft.com/office/drawing/2014/main" id="{5BEE90C3-6152-B847-8601-0D4B57D4D97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63756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8" name="Line 62">
            <a:extLst>
              <a:ext uri="{FF2B5EF4-FFF2-40B4-BE49-F238E27FC236}">
                <a16:creationId xmlns:a16="http://schemas.microsoft.com/office/drawing/2014/main" id="{8910A632-D381-DC41-803F-B8E8B31C05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475942" y="2907499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9A46EA8-4D2E-4B4E-9B18-817D4DCB7F21}"/>
              </a:ext>
            </a:extLst>
          </p:cNvPr>
          <p:cNvSpPr/>
          <p:nvPr userDrawn="1"/>
        </p:nvSpPr>
        <p:spPr>
          <a:xfrm>
            <a:off x="827693" y="6133490"/>
            <a:ext cx="228046" cy="228046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9F052-96BE-A242-87FD-4687B4995A7C}"/>
              </a:ext>
            </a:extLst>
          </p:cNvPr>
          <p:cNvSpPr/>
          <p:nvPr userDrawn="1"/>
        </p:nvSpPr>
        <p:spPr>
          <a:xfrm>
            <a:off x="4171954" y="6133490"/>
            <a:ext cx="221585" cy="22158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FBA406E-AD2C-6D4A-868D-C667555484EB}"/>
              </a:ext>
            </a:extLst>
          </p:cNvPr>
          <p:cNvSpPr/>
          <p:nvPr userDrawn="1"/>
        </p:nvSpPr>
        <p:spPr>
          <a:xfrm>
            <a:off x="7903050" y="6128161"/>
            <a:ext cx="207517" cy="20751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Picture Placeholder 5">
            <a:extLst>
              <a:ext uri="{FF2B5EF4-FFF2-40B4-BE49-F238E27FC236}">
                <a16:creationId xmlns:a16="http://schemas.microsoft.com/office/drawing/2014/main" id="{45BFE1D9-D57A-A04E-AFCB-77DA3121A14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8195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3" name="Picture Placeholder 5">
            <a:extLst>
              <a:ext uri="{FF2B5EF4-FFF2-40B4-BE49-F238E27FC236}">
                <a16:creationId xmlns:a16="http://schemas.microsoft.com/office/drawing/2014/main" id="{5CA7495B-1E21-F740-93B3-95F9D3D39E3D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280735" y="6194417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4" name="Picture Placeholder 5">
            <a:extLst>
              <a:ext uri="{FF2B5EF4-FFF2-40B4-BE49-F238E27FC236}">
                <a16:creationId xmlns:a16="http://schemas.microsoft.com/office/drawing/2014/main" id="{27EAE2A6-08E3-D544-8FDF-ECF1B64CB98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006808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6" name="Marcador de Posição do Texto 36">
            <a:extLst>
              <a:ext uri="{FF2B5EF4-FFF2-40B4-BE49-F238E27FC236}">
                <a16:creationId xmlns:a16="http://schemas.microsoft.com/office/drawing/2014/main" id="{9D497B5A-6FAC-244D-AD64-33DE58762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286937" y="6232448"/>
            <a:ext cx="13161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27" name="Marcador de Posição do Texto 36">
            <a:extLst>
              <a:ext uri="{FF2B5EF4-FFF2-40B4-BE49-F238E27FC236}">
                <a16:creationId xmlns:a16="http://schemas.microsoft.com/office/drawing/2014/main" id="{8DB59D05-43BD-0442-8412-ED70B63AF6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63513" y="6233863"/>
            <a:ext cx="10485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0" name="Marcador de Posição do Texto 36">
            <a:extLst>
              <a:ext uri="{FF2B5EF4-FFF2-40B4-BE49-F238E27FC236}">
                <a16:creationId xmlns:a16="http://schemas.microsoft.com/office/drawing/2014/main" id="{6D9746F4-0941-4946-B116-53600875A6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22913" y="6231631"/>
            <a:ext cx="1623924" cy="26879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1" name="Marcador de Posição do Texto 36">
            <a:extLst>
              <a:ext uri="{FF2B5EF4-FFF2-40B4-BE49-F238E27FC236}">
                <a16:creationId xmlns:a16="http://schemas.microsoft.com/office/drawing/2014/main" id="{36C0D4D8-DA3E-F048-9FE4-027D69B758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13459" y="6231631"/>
            <a:ext cx="1406167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2" name="Marcador de Posição do Texto 36">
            <a:extLst>
              <a:ext uri="{FF2B5EF4-FFF2-40B4-BE49-F238E27FC236}">
                <a16:creationId xmlns:a16="http://schemas.microsoft.com/office/drawing/2014/main" id="{0BE17066-21F5-0349-B912-983C68579C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47696" y="6236824"/>
            <a:ext cx="1964091" cy="22498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3" name="Marcador de Posição do Texto 36">
            <a:extLst>
              <a:ext uri="{FF2B5EF4-FFF2-40B4-BE49-F238E27FC236}">
                <a16:creationId xmlns:a16="http://schemas.microsoft.com/office/drawing/2014/main" id="{C65134C2-77CD-3E4C-8762-DF2E55CC3C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411070" y="6232448"/>
            <a:ext cx="1084149" cy="22936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5" name="Marcador de Posição do Texto 36">
            <a:extLst>
              <a:ext uri="{FF2B5EF4-FFF2-40B4-BE49-F238E27FC236}">
                <a16:creationId xmlns:a16="http://schemas.microsoft.com/office/drawing/2014/main" id="{D6308EFA-6558-6B40-8C62-AC4DA36084C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129083" y="1902753"/>
            <a:ext cx="1193325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37" name="Marcador de Posição do Texto 36">
            <a:extLst>
              <a:ext uri="{FF2B5EF4-FFF2-40B4-BE49-F238E27FC236}">
                <a16:creationId xmlns:a16="http://schemas.microsoft.com/office/drawing/2014/main" id="{981974EC-AC9A-164F-9832-6DA09C368E7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237158" y="3848401"/>
            <a:ext cx="140039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920C5B04-BB11-4442-AF18-32792054A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C2B6672-CB4F-3C4E-B1C6-6B6E64D93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69" y="508976"/>
            <a:ext cx="1018071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5337751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53653E-15A8-2A40-96B3-6C0B1347A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09992C-37AB-3B40-90AE-637FCA42B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15B0A241-ABB3-E04D-90A7-0AA894963CC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719106" y="3081306"/>
            <a:ext cx="2230577" cy="335165"/>
          </a:xfrm>
        </p:spPr>
        <p:txBody>
          <a:bodyPr anchor="ctr">
            <a:noAutofit/>
          </a:bodyPr>
          <a:lstStyle>
            <a:lvl1pPr marL="0" indent="0">
              <a:buNone/>
              <a:defRPr sz="2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Table Placeholder 41">
            <a:extLst>
              <a:ext uri="{FF2B5EF4-FFF2-40B4-BE49-F238E27FC236}">
                <a16:creationId xmlns:a16="http://schemas.microsoft.com/office/drawing/2014/main" id="{620C7416-C51B-B943-A01B-74F1792D8C65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1600200" y="1676400"/>
            <a:ext cx="9947275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4CED0A-E401-734F-B512-2E811E399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7262480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 WHITE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4BB85-15B1-DD43-85D4-DDB49D7CA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C1488C-C977-E647-BB66-A9D3AF44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C1F5D-C569-DF43-A726-83580E34F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411069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OS E CONDIÇÕ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F5B74E-67E4-0B43-8344-ADEC06D6F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E03938-7EF0-7D41-9473-1A448D8BA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6" name="Marcador de Posição do Texto 36">
            <a:extLst>
              <a:ext uri="{FF2B5EF4-FFF2-40B4-BE49-F238E27FC236}">
                <a16:creationId xmlns:a16="http://schemas.microsoft.com/office/drawing/2014/main" id="{4ADF2582-DA02-DD45-B8BC-A43AA20F60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122" y="1238012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7" name="Text Placeholder 99">
            <a:extLst>
              <a:ext uri="{FF2B5EF4-FFF2-40B4-BE49-F238E27FC236}">
                <a16:creationId xmlns:a16="http://schemas.microsoft.com/office/drawing/2014/main" id="{82A3291C-3771-CE47-A4B6-83B2AE1CD0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2740" y="1596046"/>
            <a:ext cx="10328275" cy="106019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C6643A6C-3433-7645-AF1F-3DD85052CE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3504" y="2750673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D2F25186-EE33-DE42-8351-4712C8F037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122" y="3108706"/>
            <a:ext cx="10328275" cy="162822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290A2429-A8C8-7C4D-8598-FF2BBFCEB9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504" y="4831361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BF25B7FD-082E-EB4D-80B2-3BD7776036D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8122" y="5189394"/>
            <a:ext cx="10328275" cy="144000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700750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5F9EBF4-AE32-3D47-8E7F-5B20E3851F12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8FE1B-F253-E745-97EE-D5F916BA8568}"/>
              </a:ext>
            </a:extLst>
          </p:cNvPr>
          <p:cNvSpPr/>
          <p:nvPr userDrawn="1"/>
        </p:nvSpPr>
        <p:spPr>
          <a:xfrm>
            <a:off x="4994957" y="-58753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B35AAD-FCDB-5F4A-B394-9874B3F19D46}"/>
              </a:ext>
            </a:extLst>
          </p:cNvPr>
          <p:cNvSpPr/>
          <p:nvPr userDrawn="1"/>
        </p:nvSpPr>
        <p:spPr>
          <a:xfrm>
            <a:off x="6384392" y="610741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D528C-38F6-E248-9766-275B15B37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FA37816-B55D-FB43-A7D8-3F4F029F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38BE91B-5EFC-7046-BBEE-BC23A7C7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81" y="990600"/>
            <a:ext cx="10182219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3DB4382-E44D-F440-8595-5C5A250327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681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8EB92F12-941D-E04A-ADAE-7858F4D4A97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738662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740061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2 COLUNAS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65787588-3D26-3D49-BCB1-02255FE8E1C7}"/>
              </a:ext>
            </a:extLst>
          </p:cNvPr>
          <p:cNvSpPr/>
          <p:nvPr userDrawn="1"/>
        </p:nvSpPr>
        <p:spPr>
          <a:xfrm flipH="1">
            <a:off x="1343025" y="6423977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99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D3AD9-9F08-D147-BE7C-39A51161909D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09159F-F7A4-FB44-ADE8-B67CE0F9DB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8FD84AA-BAED-0B43-90CC-296D04AA5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92D4DF-268E-0D42-B3C9-B008F8DD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440" y="525009"/>
            <a:ext cx="4641631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999CAA7-E290-B243-8BB6-2E31FA5198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14948" y="841696"/>
            <a:ext cx="4395839" cy="535555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CF83E4C6-FC94-FF48-94D2-C4EEABC06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5301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TEXTO +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BF0C12-9306-0444-B3E2-041B8F025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4CE9DB9-6EB7-D64D-85E5-F0DDB255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</p:spTree>
    <p:extLst>
      <p:ext uri="{BB962C8B-B14F-4D97-AF65-F5344CB8AC3E}">
        <p14:creationId xmlns:p14="http://schemas.microsoft.com/office/powerpoint/2010/main" val="19049593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S TEXTO + ICON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617D3D-7BEB-644D-8B15-B33C049AB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35F45-F482-614D-9B3C-07C13F4D3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929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748F0-AE36-CE46-9B88-2E3C1AC4E8CB}"/>
              </a:ext>
            </a:extLst>
          </p:cNvPr>
          <p:cNvSpPr/>
          <p:nvPr userDrawn="1"/>
        </p:nvSpPr>
        <p:spPr>
          <a:xfrm>
            <a:off x="6781800" y="0"/>
            <a:ext cx="5410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solidFill>
                <a:srgbClr val="F0F2F6"/>
              </a:solidFill>
              <a:latin typeface="Helvetica Neue Normal" charset="0"/>
            </a:endParaRPr>
          </a:p>
        </p:txBody>
      </p:sp>
      <p:cxnSp>
        <p:nvCxnSpPr>
          <p:cNvPr id="15" name="Conexão reta 34">
            <a:extLst>
              <a:ext uri="{FF2B5EF4-FFF2-40B4-BE49-F238E27FC236}">
                <a16:creationId xmlns:a16="http://schemas.microsoft.com/office/drawing/2014/main" id="{4A4C59EC-455B-324C-BE6B-8DEA83001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5555" y="2342639"/>
            <a:ext cx="2354904" cy="0"/>
          </a:xfrm>
          <a:prstGeom prst="line">
            <a:avLst/>
          </a:prstGeom>
          <a:ln w="101600" cap="sq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7511B-D625-1A4D-84A1-F6F221844ECC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E349FDF-E1F2-6346-B736-35DAA68C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5C4B7-1A8A-A247-9C03-74BF03348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B3A4AA4-C1DB-AA43-85CE-6789A84AB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31" name="Marcador de Posição do Texto 36">
            <a:extLst>
              <a:ext uri="{FF2B5EF4-FFF2-40B4-BE49-F238E27FC236}">
                <a16:creationId xmlns:a16="http://schemas.microsoft.com/office/drawing/2014/main" id="{E6057A27-C110-5040-AB98-A2B7E85506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89962" y="1233293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A3BA0717-DB88-5440-BE65-D5183A11E5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89962" y="1612313"/>
            <a:ext cx="3311438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48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47C2935B-848D-4B41-A5CE-BFEFEB76E3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915" y="2559237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AC6A5FEC-1C9F-684B-8E9C-FAC2817413E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82915" y="2892758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E7B57A1B-187B-8A4B-96AA-177C48E328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2915" y="3216990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CC0FF730-E873-284F-A642-44480305949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82915" y="3550511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C94889C0-1C07-B244-8A6B-DE172140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2915" y="4014471"/>
            <a:ext cx="2437544" cy="205958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533E53-CF10-1B44-BA6F-E8A179B6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992702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314F3-F9A2-284D-904C-7A329F87B8F0}"/>
              </a:ext>
            </a:extLst>
          </p:cNvPr>
          <p:cNvSpPr/>
          <p:nvPr userDrawn="1"/>
        </p:nvSpPr>
        <p:spPr>
          <a:xfrm>
            <a:off x="6022974" y="-4916"/>
            <a:ext cx="616902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solidFill>
                <a:srgbClr val="F0F2F6"/>
              </a:solidFill>
              <a:latin typeface="Helvetica Neue Norm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444D8B-303A-2740-A2C9-B388EB23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117D6A-6628-464C-B4FA-AB71C7562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Marcador de Posição do Texto 36">
            <a:extLst>
              <a:ext uri="{FF2B5EF4-FFF2-40B4-BE49-F238E27FC236}">
                <a16:creationId xmlns:a16="http://schemas.microsoft.com/office/drawing/2014/main" id="{8F337E96-E791-AF40-BA7D-8162259D17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0703" y="23586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8F183964-37FD-A242-9869-CD8EDA8AAA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67894" y="23565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7" name="Text Placeholder 99">
            <a:extLst>
              <a:ext uri="{FF2B5EF4-FFF2-40B4-BE49-F238E27FC236}">
                <a16:creationId xmlns:a16="http://schemas.microsoft.com/office/drawing/2014/main" id="{57DE7328-59F3-A14B-8F9A-AD896A3471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7894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29" name="Text Placeholder 99">
            <a:extLst>
              <a:ext uri="{FF2B5EF4-FFF2-40B4-BE49-F238E27FC236}">
                <a16:creationId xmlns:a16="http://schemas.microsoft.com/office/drawing/2014/main" id="{47ACB51D-8249-374D-93D9-6017E4306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40703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07030F03-EEDA-9643-8B89-0F04DAE2CD6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67894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C6F329A0-FA01-C34B-9309-5E0D7AF0B8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134841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SmartArt Placeholder 34">
            <a:extLst>
              <a:ext uri="{FF2B5EF4-FFF2-40B4-BE49-F238E27FC236}">
                <a16:creationId xmlns:a16="http://schemas.microsoft.com/office/drawing/2014/main" id="{27788080-4EF4-B44A-94AF-49F8FFF8B183}"/>
              </a:ext>
            </a:extLst>
          </p:cNvPr>
          <p:cNvSpPr>
            <a:spLocks noGrp="1"/>
          </p:cNvSpPr>
          <p:nvPr>
            <p:ph type="dgm" sz="quarter" idx="48"/>
          </p:nvPr>
        </p:nvSpPr>
        <p:spPr>
          <a:xfrm>
            <a:off x="126833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endParaRPr lang="pt-PT"/>
          </a:p>
        </p:txBody>
      </p:sp>
      <p:sp>
        <p:nvSpPr>
          <p:cNvPr id="36" name="SmartArt Placeholder 34">
            <a:extLst>
              <a:ext uri="{FF2B5EF4-FFF2-40B4-BE49-F238E27FC236}">
                <a16:creationId xmlns:a16="http://schemas.microsoft.com/office/drawing/2014/main" id="{108F229B-9F0E-E345-A204-9A2E465B259E}"/>
              </a:ext>
            </a:extLst>
          </p:cNvPr>
          <p:cNvSpPr>
            <a:spLocks noGrp="1"/>
          </p:cNvSpPr>
          <p:nvPr>
            <p:ph type="dgm" sz="quarter" idx="49"/>
          </p:nvPr>
        </p:nvSpPr>
        <p:spPr>
          <a:xfrm>
            <a:off x="713484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97236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b="1">
              <a:ln w="6985">
                <a:noFill/>
              </a:ln>
              <a:solidFill>
                <a:srgbClr val="E5414E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9FE333C-813F-5149-9643-80DD73A3C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FFAAF53-9F24-A44E-9FBD-98A659FC679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48BA22-A4C3-6D4E-9784-01D2AD637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7846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ARES DA PRO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D6CB8FF-3B7C-7348-A440-6EF1376F8B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339BC39B-9E4E-3C47-9E66-DF60E9FC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4104" y="2698625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6248" y="2698624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1133" y="2702958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1"/>
            <a:ext cx="1937936" cy="2059366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65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1"/>
            <a:ext cx="1937936" cy="2059364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33356100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b="1">
              <a:ln w="6985">
                <a:noFill/>
              </a:ln>
              <a:solidFill>
                <a:srgbClr val="E5414E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D07361B-D460-FB45-8756-4DDE3DC7C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D40520-84EC-6C4A-BAF3-38BED7D9F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F2A1751-9A3F-CA47-B43B-DFC652841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7152044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 FUNDO VERMELH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5">
            <a:extLst>
              <a:ext uri="{FF2B5EF4-FFF2-40B4-BE49-F238E27FC236}">
                <a16:creationId xmlns:a16="http://schemas.microsoft.com/office/drawing/2014/main" id="{89716C32-27F4-774F-A39E-DD58A67744E4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0858500" y="971550"/>
            <a:ext cx="455613" cy="425450"/>
          </a:xfrm>
          <a:custGeom>
            <a:avLst/>
            <a:gdLst>
              <a:gd name="G0" fmla="*/ 1267 1 2"/>
              <a:gd name="G1" fmla="*/ 1 48365 11520"/>
              <a:gd name="G2" fmla="*/ G1 32767 1"/>
              <a:gd name="G3" fmla="*/ G2 1 32767"/>
              <a:gd name="G4" fmla="cos G0 G3"/>
              <a:gd name="G5" fmla="*/ 1182 1 2"/>
              <a:gd name="G6" fmla="*/ 1 48365 11520"/>
              <a:gd name="G7" fmla="*/ G6 32767 1"/>
              <a:gd name="G8" fmla="*/ G7 1 32767"/>
              <a:gd name="G9" fmla="sin G5 G8"/>
              <a:gd name="G10" fmla="*/ 1267 1 2"/>
              <a:gd name="G11" fmla="+- G10 0 G4"/>
              <a:gd name="G12" fmla="+- G10 G4 0"/>
              <a:gd name="G13" fmla="+- G12 0 0"/>
              <a:gd name="G14" fmla="*/ 1182 1 2"/>
              <a:gd name="G15" fmla="+- G14 0 G9"/>
              <a:gd name="G16" fmla="+- G14 G9 0"/>
              <a:gd name="G17" fmla="+- G16 0 0"/>
              <a:gd name="G18" fmla="+- 1182 0 0"/>
              <a:gd name="G19" fmla="+- 1267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591"/>
                </a:moveTo>
                <a:lnTo>
                  <a:pt x="634" y="591"/>
                </a:lnTo>
                <a:lnTo>
                  <a:pt x="180" y="90"/>
                </a:lnTo>
                <a:lnTo>
                  <a:pt x="634" y="591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9E27E61D-398B-0744-95F4-54FC595535B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1596688" y="1760538"/>
            <a:ext cx="204787" cy="190500"/>
          </a:xfrm>
          <a:custGeom>
            <a:avLst/>
            <a:gdLst>
              <a:gd name="G0" fmla="*/ 570 1 2"/>
              <a:gd name="G1" fmla="*/ 1 48365 11520"/>
              <a:gd name="G2" fmla="*/ G1 32767 1"/>
              <a:gd name="G3" fmla="*/ G2 1 32767"/>
              <a:gd name="G4" fmla="cos G0 G3"/>
              <a:gd name="G5" fmla="*/ 532 1 2"/>
              <a:gd name="G6" fmla="*/ 1 48365 11520"/>
              <a:gd name="G7" fmla="*/ G6 32767 1"/>
              <a:gd name="G8" fmla="*/ G7 1 32767"/>
              <a:gd name="G9" fmla="sin G5 G8"/>
              <a:gd name="G10" fmla="*/ 570 1 2"/>
              <a:gd name="G11" fmla="+- G10 0 G4"/>
              <a:gd name="G12" fmla="+- G10 G4 0"/>
              <a:gd name="G13" fmla="+- G12 0 0"/>
              <a:gd name="G14" fmla="*/ 532 1 2"/>
              <a:gd name="G15" fmla="+- G14 0 G9"/>
              <a:gd name="G16" fmla="+- G14 G9 0"/>
              <a:gd name="G17" fmla="+- G16 0 0"/>
              <a:gd name="G18" fmla="+- 532 0 0"/>
              <a:gd name="G19" fmla="+- 570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66"/>
                </a:moveTo>
                <a:lnTo>
                  <a:pt x="285" y="266"/>
                </a:lnTo>
                <a:lnTo>
                  <a:pt x="180" y="90"/>
                </a:lnTo>
                <a:lnTo>
                  <a:pt x="285" y="266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33" name="Picture Placeholder 24">
            <a:extLst>
              <a:ext uri="{FF2B5EF4-FFF2-40B4-BE49-F238E27FC236}">
                <a16:creationId xmlns:a16="http://schemas.microsoft.com/office/drawing/2014/main" id="{7CE9B7A0-5F3A-7E4D-B7D0-F52A7F0486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5400"/>
            <a:ext cx="6764138" cy="68834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E70585C-D80B-E04F-A890-F14468B0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7B504F-0AE6-C245-9FC9-C8A3A128E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4B3CF51-B69C-AE43-8FF8-FC1B2517E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1474" y="253925"/>
            <a:ext cx="4888689" cy="162641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1" i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0"/>
            <a:r>
              <a:rPr lang="en-US"/>
              <a:t>do slide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E7CF7F1A-43E7-0C4F-BB9F-48D5FE1ED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6143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44214475-421E-C042-A49F-B389D5299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730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37487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FC1C8101-D867-7642-8721-A598D0AA9DAD}"/>
              </a:ext>
            </a:extLst>
          </p:cNvPr>
          <p:cNvSpPr/>
          <p:nvPr userDrawn="1"/>
        </p:nvSpPr>
        <p:spPr>
          <a:xfrm>
            <a:off x="0" y="1529058"/>
            <a:ext cx="1219358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 19">
            <a:extLst>
              <a:ext uri="{FF2B5EF4-FFF2-40B4-BE49-F238E27FC236}">
                <a16:creationId xmlns:a16="http://schemas.microsoft.com/office/drawing/2014/main" id="{AB468B7B-B1EE-CE4C-B924-8E8252B2A833}"/>
              </a:ext>
            </a:extLst>
          </p:cNvPr>
          <p:cNvSpPr/>
          <p:nvPr userDrawn="1"/>
        </p:nvSpPr>
        <p:spPr>
          <a:xfrm>
            <a:off x="0" y="2209800"/>
            <a:ext cx="2910534" cy="426720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A3774-3D93-7848-A9BF-6C20226AC0F9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E7290A-431B-7C47-AF4B-425001ABF7F6}"/>
              </a:ext>
            </a:extLst>
          </p:cNvPr>
          <p:cNvSpPr/>
          <p:nvPr userDrawn="1"/>
        </p:nvSpPr>
        <p:spPr>
          <a:xfrm>
            <a:off x="914401" y="1638622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2376D6-EA50-4B4C-9040-72F71FFD22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A774515-0339-9341-971F-111FA45E9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CCAA7B36-6214-E040-ACEC-53613B33A2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33074" y="1772222"/>
            <a:ext cx="8124151" cy="894777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41">
            <a:extLst>
              <a:ext uri="{FF2B5EF4-FFF2-40B4-BE49-F238E27FC236}">
                <a16:creationId xmlns:a16="http://schemas.microsoft.com/office/drawing/2014/main" id="{292EFFED-E6DB-D34E-A92E-BE034C3A941E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3733074" y="3131212"/>
            <a:ext cx="8124152" cy="27818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25" name="Text Placeholder 43">
            <a:extLst>
              <a:ext uri="{FF2B5EF4-FFF2-40B4-BE49-F238E27FC236}">
                <a16:creationId xmlns:a16="http://schemas.microsoft.com/office/drawing/2014/main" id="{158D35FA-25D1-9C4F-AE78-B9C326FB15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31212"/>
            <a:ext cx="2137608" cy="288753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C0B47E-B61A-9B40-B832-01AE0393A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4913248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0C07FC90-CB17-884D-A68E-AB174FCAACF5}"/>
              </a:ext>
            </a:extLst>
          </p:cNvPr>
          <p:cNvSpPr/>
          <p:nvPr userDrawn="1"/>
        </p:nvSpPr>
        <p:spPr>
          <a:xfrm>
            <a:off x="6672792" y="0"/>
            <a:ext cx="5556683" cy="6886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srgbClr val="41515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0205FC-8182-F146-9AAD-413C3B745F00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64D40E-5F94-CE4B-8B1A-0FC00E6062CF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53FA2-D53D-B94E-8ACC-9545332B9523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3E336B6A-7007-7B40-B38E-F00B54E4A08D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828681" y="2895600"/>
            <a:ext cx="5315705" cy="3124200"/>
          </a:xfrm>
        </p:spPr>
        <p:txBody>
          <a:bodyPr>
            <a:normAutofit/>
          </a:bodyPr>
          <a:lstStyle>
            <a:lvl1pPr marL="0" indent="0">
              <a:buNone/>
              <a:defRPr sz="2800" b="0" i="0" cap="none" spc="0">
                <a:ln w="0">
                  <a:solidFill>
                    <a:schemeClr val="tx2"/>
                  </a:solidFill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err="1"/>
              <a:t>Insert</a:t>
            </a:r>
            <a:r>
              <a:rPr lang="pt-PT"/>
              <a:t> </a:t>
            </a:r>
            <a:r>
              <a:rPr lang="pt-PT" err="1"/>
              <a:t>chart</a:t>
            </a:r>
            <a:endParaRPr lang="pt-PT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BC5B1CD1-0DF1-0345-B7CA-0F74F03D06D3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DB7FF7CF-9178-E549-BD13-010B2F104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4155" y="2094526"/>
            <a:ext cx="2294785" cy="224887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13B21F50-4F04-0E4C-8644-772E2D29B4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94447863-05E2-C542-906D-13FBDAB57F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8" name="Retângulo 19">
            <a:extLst>
              <a:ext uri="{FF2B5EF4-FFF2-40B4-BE49-F238E27FC236}">
                <a16:creationId xmlns:a16="http://schemas.microsoft.com/office/drawing/2014/main" id="{F1A077EA-D079-D84C-90BA-09449206C1B5}"/>
              </a:ext>
            </a:extLst>
          </p:cNvPr>
          <p:cNvSpPr/>
          <p:nvPr userDrawn="1"/>
        </p:nvSpPr>
        <p:spPr>
          <a:xfrm rot="10800000">
            <a:off x="9427944" y="1265546"/>
            <a:ext cx="2910534" cy="488677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E04B26-CA1E-3C44-8C64-9B48B1EC6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523659-6B05-A24D-940B-2C10D0E2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051EEB-5FE7-5746-BDBE-A74494712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E710C31D-98B2-7147-A899-C9AA826B73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410706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hart Placeholder 24">
            <a:extLst>
              <a:ext uri="{FF2B5EF4-FFF2-40B4-BE49-F238E27FC236}">
                <a16:creationId xmlns:a16="http://schemas.microsoft.com/office/drawing/2014/main" id="{DD92176C-8D35-4E48-B328-F1D9BB27745E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6629400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632D4E-AF3F-BA47-A711-FD44BD064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A03B8-E3C9-BF49-B4DA-B5C023380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B9D4-BC4B-A545-A5E9-3DC21FA2B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ED80D93-885E-2040-BBED-D2D4E9513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9">
            <a:extLst>
              <a:ext uri="{FF2B5EF4-FFF2-40B4-BE49-F238E27FC236}">
                <a16:creationId xmlns:a16="http://schemas.microsoft.com/office/drawing/2014/main" id="{39683FB7-DF4B-6C41-A428-ABE6BFDC09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9934189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1">
            <a:extLst>
              <a:ext uri="{FF2B5EF4-FFF2-40B4-BE49-F238E27FC236}">
                <a16:creationId xmlns:a16="http://schemas.microsoft.com/office/drawing/2014/main" id="{BF2DD352-E221-D544-ACA7-CE909AC2B8EB}"/>
              </a:ext>
            </a:extLst>
          </p:cNvPr>
          <p:cNvSpPr/>
          <p:nvPr userDrawn="1"/>
        </p:nvSpPr>
        <p:spPr>
          <a:xfrm>
            <a:off x="9525000" y="0"/>
            <a:ext cx="2695573" cy="689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2BA5BD-00D1-074A-8BA9-EDCB84709E5B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Chart Placeholder 24">
            <a:extLst>
              <a:ext uri="{FF2B5EF4-FFF2-40B4-BE49-F238E27FC236}">
                <a16:creationId xmlns:a16="http://schemas.microsoft.com/office/drawing/2014/main" id="{23B149E5-FB16-3445-B208-4ED4101D8EA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4467225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815965-701E-9D45-B407-B9FED3C73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06A80D-188C-EB47-A8ED-F523F905D49D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1C49837-53D2-8346-91C9-FE9AB0D4D92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37E33F1C-7673-0244-9169-445AD082E7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23780705-4545-584C-B8C5-F955713C15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C8655-63AF-8C44-AAD4-CC7D71DA2699}"/>
              </a:ext>
            </a:extLst>
          </p:cNvPr>
          <p:cNvSpPr/>
          <p:nvPr userDrawn="1"/>
        </p:nvSpPr>
        <p:spPr>
          <a:xfrm>
            <a:off x="11430000" y="5638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A7C6C2-2681-D94C-A838-B1E00DB0C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DBDF0BB-09DF-7040-9917-BCCE4CA0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7F16237B-48D9-EB42-AF8F-F51BF07EF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5355CC73-F356-9249-89E2-14DA2B700D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666822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20ABE59C-4893-3545-9F68-4B2B8474465F}"/>
              </a:ext>
            </a:extLst>
          </p:cNvPr>
          <p:cNvSpPr/>
          <p:nvPr userDrawn="1"/>
        </p:nvSpPr>
        <p:spPr>
          <a:xfrm>
            <a:off x="0" y="2329917"/>
            <a:ext cx="3124200" cy="3549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Marcador de Posição do Gráfico 45">
            <a:extLst>
              <a:ext uri="{FF2B5EF4-FFF2-40B4-BE49-F238E27FC236}">
                <a16:creationId xmlns:a16="http://schemas.microsoft.com/office/drawing/2014/main" id="{A392A2A6-7EE1-6140-967B-C59A9000CC67}"/>
              </a:ext>
            </a:extLst>
          </p:cNvPr>
          <p:cNvGraphicFramePr>
            <a:graphicFrameLocks/>
          </p:cNvGraphicFramePr>
          <p:nvPr userDrawn="1"/>
        </p:nvGraphicFramePr>
        <p:xfrm>
          <a:off x="4259263" y="2117132"/>
          <a:ext cx="7409110" cy="41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tângulo 95">
            <a:extLst>
              <a:ext uri="{FF2B5EF4-FFF2-40B4-BE49-F238E27FC236}">
                <a16:creationId xmlns:a16="http://schemas.microsoft.com/office/drawing/2014/main" id="{52F1E7B9-AD39-7940-8964-8DAEAE59DAD3}"/>
              </a:ext>
            </a:extLst>
          </p:cNvPr>
          <p:cNvSpPr/>
          <p:nvPr userDrawn="1"/>
        </p:nvSpPr>
        <p:spPr>
          <a:xfrm>
            <a:off x="3812872" y="2165764"/>
            <a:ext cx="9369728" cy="3966679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4E76EA-46AF-A346-AF37-907C32E5AFFB}"/>
              </a:ext>
            </a:extLst>
          </p:cNvPr>
          <p:cNvSpPr/>
          <p:nvPr userDrawn="1"/>
        </p:nvSpPr>
        <p:spPr>
          <a:xfrm>
            <a:off x="3676128" y="2488738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F5CFB-FF92-B04B-897F-37712B181896}"/>
              </a:ext>
            </a:extLst>
          </p:cNvPr>
          <p:cNvSpPr/>
          <p:nvPr userDrawn="1"/>
        </p:nvSpPr>
        <p:spPr>
          <a:xfrm>
            <a:off x="225690" y="2525170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Marcador de Posição do Gráfico 3">
            <a:extLst>
              <a:ext uri="{FF2B5EF4-FFF2-40B4-BE49-F238E27FC236}">
                <a16:creationId xmlns:a16="http://schemas.microsoft.com/office/drawing/2014/main" id="{3156351A-9D0C-DF49-A102-972CBEFAACC5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259662" y="2504261"/>
            <a:ext cx="3011488" cy="3013075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5" name="Marcador de Posição do Gráfico 3">
            <a:extLst>
              <a:ext uri="{FF2B5EF4-FFF2-40B4-BE49-F238E27FC236}">
                <a16:creationId xmlns:a16="http://schemas.microsoft.com/office/drawing/2014/main" id="{51F612ED-6936-944A-9DEF-A22D448AD461}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>
            <a:off x="8845267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6" name="Marcador de Posição do Gráfico 3">
            <a:extLst>
              <a:ext uri="{FF2B5EF4-FFF2-40B4-BE49-F238E27FC236}">
                <a16:creationId xmlns:a16="http://schemas.microsoft.com/office/drawing/2014/main" id="{1A8AC83D-FE3D-EB4D-AB7E-7C05BA40575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7379526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7" name="Marcador de Posição do Gráfico 3">
            <a:extLst>
              <a:ext uri="{FF2B5EF4-FFF2-40B4-BE49-F238E27FC236}">
                <a16:creationId xmlns:a16="http://schemas.microsoft.com/office/drawing/2014/main" id="{5801217A-6E45-F447-BD1F-8DAA3617D5C5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10311008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8" name="Marcador de Posição do Gráfico 3">
            <a:extLst>
              <a:ext uri="{FF2B5EF4-FFF2-40B4-BE49-F238E27FC236}">
                <a16:creationId xmlns:a16="http://schemas.microsoft.com/office/drawing/2014/main" id="{6F158898-2757-3242-BB67-ADB6BB57758C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845267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9" name="Marcador de Posição do Gráfico 3">
            <a:extLst>
              <a:ext uri="{FF2B5EF4-FFF2-40B4-BE49-F238E27FC236}">
                <a16:creationId xmlns:a16="http://schemas.microsoft.com/office/drawing/2014/main" id="{8DD0C988-8804-AD4A-92A7-69B051822420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7379526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0" name="Marcador de Posição do Gráfico 3">
            <a:extLst>
              <a:ext uri="{FF2B5EF4-FFF2-40B4-BE49-F238E27FC236}">
                <a16:creationId xmlns:a16="http://schemas.microsoft.com/office/drawing/2014/main" id="{146833B2-B2AA-4144-8DB7-FE8C29CF860A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10311008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BD81CB3-D24C-5D42-AF2C-9438E08B1B6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401664" y="269754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3" name="Text Placeholder 43">
            <a:extLst>
              <a:ext uri="{FF2B5EF4-FFF2-40B4-BE49-F238E27FC236}">
                <a16:creationId xmlns:a16="http://schemas.microsoft.com/office/drawing/2014/main" id="{5159C12C-756D-1E43-8452-BA7DE1451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682" y="3131213"/>
            <a:ext cx="1916354" cy="2659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2F7848C9-7A89-CA40-92F8-79AD1C368C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2882" y="2697543"/>
            <a:ext cx="191635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12E05-485E-6E46-9684-E4320267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19B790-816F-DA43-A168-551D8F4DF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9A175-69D8-CE47-A17C-D3A3EA190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157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1FAC8D-7E32-4466-8555-0AE9C2DBC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CF99014D-2F26-4AE0-B1F9-CDA4239F70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04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33830E02-4AED-49AA-99B3-864EDC6C6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4000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5C385404-9E63-418A-84B5-9DC1969DCA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16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AD5FA8C3-37BE-41E1-9C19-FF656CEDFC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04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721F4299-B6B2-4E68-ABD5-4A9832715A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24000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2E54906F-F538-4F15-816F-42F04C9554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316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8290272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77191-8388-CA4E-A8B4-AFAFAA8D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592175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INZA CLAR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8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DOS + TEXTO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8415" y="2698625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0559" y="2698624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5444" y="2702958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0"/>
            <a:ext cx="1937936" cy="205935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49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0"/>
            <a:ext cx="1937936" cy="205133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99EF07C2-597F-C047-A14C-9F0E689D2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786D04-7C3B-C54F-A529-1003A712A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322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VERMELHO TEXTURAD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4FE07B-7600-574F-9891-56AC0EB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6E18-048C-AD43-A6DB-888CE90751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403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VER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C76A-6514-E94C-8B07-150C17C6D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CAE07-8949-284E-8381-EC037335B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62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5B43CC-EE73-054A-BB29-500FDC90AE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682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E3F20B-70FE-9242-AACE-F4043C33E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634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154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STER SL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95270-7E6B-294F-9E7D-5E17E651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C0067-B709-5A42-B69F-4232235B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BC474-B1F7-074A-9025-9AF72A3E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>
                <a:solidFill>
                  <a:srgbClr val="00151E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94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327E2-975C-2A46-AC48-3DD296E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5F66-6FDE-2C47-8F28-99199C2F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4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C0530-90ED-F248-922D-F636B916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4172-3227-2448-BBEB-A4FCB25C4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5F3A-4B18-464A-B6CA-F247A468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4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741" r:id="rId2"/>
    <p:sldLayoutId id="2147483744" r:id="rId3"/>
    <p:sldLayoutId id="2147483742" r:id="rId4"/>
    <p:sldLayoutId id="2147483743" r:id="rId5"/>
    <p:sldLayoutId id="2147483781" r:id="rId6"/>
    <p:sldLayoutId id="2147483754" r:id="rId7"/>
    <p:sldLayoutId id="2147483745" r:id="rId8"/>
    <p:sldLayoutId id="2147483746" r:id="rId9"/>
    <p:sldLayoutId id="2147483757" r:id="rId10"/>
    <p:sldLayoutId id="2147483756" r:id="rId11"/>
    <p:sldLayoutId id="2147483755" r:id="rId12"/>
    <p:sldLayoutId id="2147483747" r:id="rId13"/>
    <p:sldLayoutId id="2147483749" r:id="rId14"/>
    <p:sldLayoutId id="2147483748" r:id="rId15"/>
    <p:sldLayoutId id="2147483750" r:id="rId16"/>
    <p:sldLayoutId id="2147483751" r:id="rId17"/>
    <p:sldLayoutId id="2147483752" r:id="rId18"/>
    <p:sldLayoutId id="2147483753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5" r:id="rId26"/>
    <p:sldLayoutId id="2147483766" r:id="rId27"/>
    <p:sldLayoutId id="2147483767" r:id="rId28"/>
    <p:sldLayoutId id="2147483768" r:id="rId29"/>
    <p:sldLayoutId id="2147483713" r:id="rId30"/>
    <p:sldLayoutId id="2147483769" r:id="rId31"/>
    <p:sldLayoutId id="2147483770" r:id="rId32"/>
    <p:sldLayoutId id="2147483771" r:id="rId33"/>
    <p:sldLayoutId id="2147483772" r:id="rId34"/>
    <p:sldLayoutId id="2147483779" r:id="rId35"/>
    <p:sldLayoutId id="2147483773" r:id="rId36"/>
    <p:sldLayoutId id="2147483774" r:id="rId37"/>
    <p:sldLayoutId id="2147483764" r:id="rId38"/>
    <p:sldLayoutId id="2147483815" r:id="rId39"/>
    <p:sldLayoutId id="2147483775" r:id="rId40"/>
    <p:sldLayoutId id="2147483714" r:id="rId41"/>
    <p:sldLayoutId id="2147483776" r:id="rId42"/>
    <p:sldLayoutId id="2147483777" r:id="rId43"/>
    <p:sldLayoutId id="2147483778" r:id="rId44"/>
    <p:sldLayoutId id="2147483780" r:id="rId45"/>
    <p:sldLayoutId id="2147483711" r:id="rId46"/>
    <p:sldLayoutId id="2147483716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accent4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9436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327E2-975C-2A46-AC48-3DD296E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5F66-6FDE-2C47-8F28-99199C2F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4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C0530-90ED-F248-922D-F636B916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4172-3227-2448-BBEB-A4FCB25C4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5F3A-4B18-464A-B6CA-F247A468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1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accent4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9436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9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0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functio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70258-39BC-5249-9BFC-BA90A6CB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949C4-D417-8942-95F1-5BBD287E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-34246" y="-64562"/>
            <a:ext cx="12785467" cy="707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40C80-E243-7C43-8A7C-7D4F04C197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4160" y="368591"/>
            <a:ext cx="1688691" cy="612604"/>
          </a:xfrm>
          <a:prstGeom prst="rect">
            <a:avLst/>
          </a:prstGeom>
        </p:spPr>
      </p:pic>
      <p:sp>
        <p:nvSpPr>
          <p:cNvPr id="6" name="Retângulo 2">
            <a:extLst>
              <a:ext uri="{FF2B5EF4-FFF2-40B4-BE49-F238E27FC236}">
                <a16:creationId xmlns:a16="http://schemas.microsoft.com/office/drawing/2014/main" id="{C80C6A65-A9B1-564E-ABA9-F34AD5CE8585}"/>
              </a:ext>
            </a:extLst>
          </p:cNvPr>
          <p:cNvSpPr/>
          <p:nvPr/>
        </p:nvSpPr>
        <p:spPr>
          <a:xfrm rot="10800000">
            <a:off x="-34246" y="2465579"/>
            <a:ext cx="12785467" cy="4577477"/>
          </a:xfrm>
          <a:prstGeom prst="rect">
            <a:avLst/>
          </a:prstGeom>
          <a:gradFill>
            <a:gsLst>
              <a:gs pos="50400">
                <a:srgbClr val="101528">
                  <a:alpha val="50000"/>
                </a:srgbClr>
              </a:gs>
              <a:gs pos="5000">
                <a:srgbClr val="101528"/>
              </a:gs>
              <a:gs pos="95000">
                <a:srgbClr val="101528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75E59DB2-CDDA-614B-8530-6CC5CCA31D6F}"/>
              </a:ext>
            </a:extLst>
          </p:cNvPr>
          <p:cNvSpPr txBox="1"/>
          <p:nvPr/>
        </p:nvSpPr>
        <p:spPr>
          <a:xfrm>
            <a:off x="1135696" y="4349883"/>
            <a:ext cx="10153650" cy="1588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PT" sz="4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Academia Python – Python Avançado e GIT</a:t>
            </a:r>
          </a:p>
          <a:p>
            <a:pPr>
              <a:lnSpc>
                <a:spcPct val="90000"/>
              </a:lnSpc>
            </a:pPr>
            <a:r>
              <a:rPr lang="pt-PT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Abril 2024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948B655-02A7-594A-91B8-5D2215B90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69" y="3429000"/>
            <a:ext cx="2472277" cy="13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0"/>
    </mc:Choice>
    <mc:Fallback xmlns="">
      <p:transition spd="slow" advTm="36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191CE-AAFF-1D18-C364-143D4B62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4F3D9-F2AE-E381-F3AB-E1B12B87C63D}"/>
              </a:ext>
            </a:extLst>
          </p:cNvPr>
          <p:cNvSpPr txBox="1">
            <a:spLocks/>
          </p:cNvSpPr>
          <p:nvPr/>
        </p:nvSpPr>
        <p:spPr>
          <a:xfrm>
            <a:off x="1632835" y="3488350"/>
            <a:ext cx="7041607" cy="2949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uma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o meu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é”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“e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tenho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25)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o meu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é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Alice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tenho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25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(25,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o meu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é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25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tenho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Alice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6D3BC-4878-83B1-5751-CD8A2FEE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Argumentos Posicionais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94A33-C4FE-F47B-7156-E1BBE2DDDA63}"/>
              </a:ext>
            </a:extLst>
          </p:cNvPr>
          <p:cNvSpPr txBox="1"/>
          <p:nvPr/>
        </p:nvSpPr>
        <p:spPr>
          <a:xfrm>
            <a:off x="982578" y="1310791"/>
            <a:ext cx="9543757" cy="211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posicionais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passados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b="1" dirty="0"/>
              <a:t>com base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posição</a:t>
            </a:r>
            <a:r>
              <a:rPr lang="en-US" dirty="0"/>
              <a:t>. São lidos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b="1" dirty="0" err="1"/>
              <a:t>ordem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qual </a:t>
            </a:r>
            <a:r>
              <a:rPr lang="en-US" b="1" dirty="0" err="1"/>
              <a:t>são</a:t>
            </a:r>
            <a:r>
              <a:rPr lang="en-US" b="1" dirty="0"/>
              <a:t> passados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Se um </a:t>
            </a:r>
            <a:r>
              <a:rPr lang="en-US" dirty="0" err="1"/>
              <a:t>utilizador</a:t>
            </a:r>
            <a:r>
              <a:rPr lang="en-US" dirty="0"/>
              <a:t> (</a:t>
            </a:r>
            <a:r>
              <a:rPr lang="en-US" dirty="0" err="1"/>
              <a:t>programador</a:t>
            </a:r>
            <a:r>
              <a:rPr lang="en-US" dirty="0"/>
              <a:t>) </a:t>
            </a:r>
            <a:r>
              <a:rPr lang="en-US" dirty="0" err="1"/>
              <a:t>troca</a:t>
            </a:r>
            <a:r>
              <a:rPr lang="en-US" dirty="0"/>
              <a:t> as </a:t>
            </a:r>
            <a:r>
              <a:rPr lang="en-US" dirty="0" err="1"/>
              <a:t>posições</a:t>
            </a:r>
            <a:r>
              <a:rPr lang="en-US" dirty="0"/>
              <a:t> dos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acidentalmente</a:t>
            </a:r>
            <a:r>
              <a:rPr lang="en-US" dirty="0"/>
              <a:t>,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ler</a:t>
            </a:r>
            <a:r>
              <a:rPr lang="en-US" dirty="0"/>
              <a:t> e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 err="1"/>
              <a:t>Exemplo</a:t>
            </a:r>
            <a:r>
              <a:rPr lang="en-US" b="1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9491D8-CE0E-624A-ECE4-A77BF49E2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310" y="2912135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7DC805-163C-5D04-466E-4940C0A2F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201" y="3099197"/>
            <a:ext cx="852268" cy="8522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EB2106-CCFB-DD3E-C2EF-A5FD4A6DEBDD}"/>
              </a:ext>
            </a:extLst>
          </p:cNvPr>
          <p:cNvSpPr/>
          <p:nvPr/>
        </p:nvSpPr>
        <p:spPr>
          <a:xfrm>
            <a:off x="1679050" y="5291448"/>
            <a:ext cx="5389016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166A6-1F83-1D6E-905B-065A50C6C29A}"/>
              </a:ext>
            </a:extLst>
          </p:cNvPr>
          <p:cNvSpPr/>
          <p:nvPr/>
        </p:nvSpPr>
        <p:spPr>
          <a:xfrm>
            <a:off x="1679050" y="6031352"/>
            <a:ext cx="5389016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7110C-1DAE-0378-1194-4F77D27A16C8}"/>
              </a:ext>
            </a:extLst>
          </p:cNvPr>
          <p:cNvSpPr txBox="1"/>
          <p:nvPr/>
        </p:nvSpPr>
        <p:spPr>
          <a:xfrm>
            <a:off x="9004786" y="4380597"/>
            <a:ext cx="26566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b="1" dirty="0">
                <a:solidFill>
                  <a:schemeClr val="accent1"/>
                </a:solidFill>
              </a:rPr>
              <a:t>Nota: </a:t>
            </a:r>
            <a:r>
              <a:rPr lang="pt-PT" dirty="0"/>
              <a:t>As instruções da função são definidas dentro da mesma e não se alteram quando a função é chamada.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38DDE1-A11F-5EA3-C713-D3F01CD82BC2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8387644" y="4786489"/>
            <a:ext cx="617142" cy="332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78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"/>
    </mc:Choice>
    <mc:Fallback xmlns="">
      <p:transition spd="slow" advTm="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805E1-2E37-E35D-7BBA-927BAE4D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10EF-2936-345A-82BB-DB09314F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Argumentos pré-definidos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F0F0-C2B4-C3BE-C505-C25D80E451C5}"/>
              </a:ext>
            </a:extLst>
          </p:cNvPr>
          <p:cNvSpPr txBox="1"/>
          <p:nvPr/>
        </p:nvSpPr>
        <p:spPr>
          <a:xfrm>
            <a:off x="982578" y="1673095"/>
            <a:ext cx="9543757" cy="128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Parâmeteros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que </a:t>
            </a:r>
            <a:r>
              <a:rPr lang="en-US" dirty="0" err="1"/>
              <a:t>têm</a:t>
            </a:r>
            <a:r>
              <a:rPr lang="en-US" dirty="0"/>
              <a:t> um </a:t>
            </a:r>
            <a:r>
              <a:rPr lang="en-US" b="1" dirty="0"/>
              <a:t>valor </a:t>
            </a:r>
            <a:r>
              <a:rPr lang="en-US" b="1" dirty="0" err="1"/>
              <a:t>pré-definido</a:t>
            </a:r>
            <a:r>
              <a:rPr lang="en-US" b="1" dirty="0"/>
              <a:t> </a:t>
            </a:r>
            <a:r>
              <a:rPr lang="en-US" b="1" dirty="0" err="1"/>
              <a:t>associado</a:t>
            </a:r>
            <a:r>
              <a:rPr lang="en-US" dirty="0"/>
              <a:t>. </a:t>
            </a:r>
            <a:r>
              <a:rPr lang="en-US" b="1" dirty="0"/>
              <a:t>Se a </a:t>
            </a:r>
            <a:r>
              <a:rPr lang="en-US" b="1" dirty="0" err="1"/>
              <a:t>função</a:t>
            </a:r>
            <a:r>
              <a:rPr lang="en-US" b="1" dirty="0"/>
              <a:t> é </a:t>
            </a:r>
            <a:r>
              <a:rPr lang="en-US" b="1" dirty="0" err="1"/>
              <a:t>chamada</a:t>
            </a:r>
            <a:r>
              <a:rPr lang="en-US" b="1" dirty="0"/>
              <a:t> </a:t>
            </a:r>
            <a:r>
              <a:rPr lang="en-US" b="1" dirty="0" err="1"/>
              <a:t>sem</a:t>
            </a:r>
            <a:r>
              <a:rPr lang="en-US" b="1" dirty="0"/>
              <a:t> se </a:t>
            </a:r>
            <a:r>
              <a:rPr lang="en-US" b="1" dirty="0" err="1"/>
              <a:t>passar</a:t>
            </a:r>
            <a:r>
              <a:rPr lang="en-US" b="1" dirty="0"/>
              <a:t> um valor</a:t>
            </a:r>
            <a:r>
              <a:rPr lang="en-US" dirty="0"/>
              <a:t> para </a:t>
            </a:r>
            <a:r>
              <a:rPr lang="en-US" dirty="0" err="1"/>
              <a:t>estes</a:t>
            </a:r>
            <a:r>
              <a:rPr lang="en-US" dirty="0"/>
              <a:t> </a:t>
            </a:r>
            <a:r>
              <a:rPr lang="en-US" dirty="0" err="1"/>
              <a:t>parâmeteros</a:t>
            </a:r>
            <a:r>
              <a:rPr lang="en-US" dirty="0"/>
              <a:t>, </a:t>
            </a:r>
            <a:r>
              <a:rPr lang="en-US" b="1" dirty="0"/>
              <a:t>o valor </a:t>
            </a:r>
            <a:r>
              <a:rPr lang="en-US" b="1" dirty="0" err="1"/>
              <a:t>pré-definido</a:t>
            </a:r>
            <a:r>
              <a:rPr lang="en-US" b="1" dirty="0"/>
              <a:t> é </a:t>
            </a:r>
            <a:r>
              <a:rPr lang="en-US" b="1" dirty="0" err="1"/>
              <a:t>usado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 err="1"/>
              <a:t>Exemplo</a:t>
            </a:r>
            <a:r>
              <a:rPr lang="en-US" b="1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DFE21D-1873-CBA3-42D6-E57EC99F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057" y="2475829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505810-2915-B4F9-ACF8-CA0B7C65B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201" y="2729633"/>
            <a:ext cx="852268" cy="8522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8FC51-FA47-29C6-184F-A5BD7DE101D5}"/>
              </a:ext>
            </a:extLst>
          </p:cNvPr>
          <p:cNvSpPr txBox="1">
            <a:spLocks/>
          </p:cNvSpPr>
          <p:nvPr/>
        </p:nvSpPr>
        <p:spPr>
          <a:xfrm>
            <a:off x="2473094" y="3117647"/>
            <a:ext cx="4492150" cy="2949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Convidado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Convidado</a:t>
            </a: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D39D7-4FDD-03BE-F05A-D904397AC699}"/>
              </a:ext>
            </a:extLst>
          </p:cNvPr>
          <p:cNvSpPr/>
          <p:nvPr/>
        </p:nvSpPr>
        <p:spPr>
          <a:xfrm>
            <a:off x="2519309" y="4920745"/>
            <a:ext cx="2398680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53493-CBAF-438B-85B4-F11C61392920}"/>
              </a:ext>
            </a:extLst>
          </p:cNvPr>
          <p:cNvSpPr/>
          <p:nvPr/>
        </p:nvSpPr>
        <p:spPr>
          <a:xfrm>
            <a:off x="2519309" y="5660649"/>
            <a:ext cx="1978550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54417-E6C1-532F-04D7-14CCBFA723B8}"/>
              </a:ext>
            </a:extLst>
          </p:cNvPr>
          <p:cNvSpPr txBox="1"/>
          <p:nvPr/>
        </p:nvSpPr>
        <p:spPr>
          <a:xfrm>
            <a:off x="7620000" y="4267200"/>
            <a:ext cx="3476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chemeClr val="accent1"/>
                </a:solidFill>
              </a:rPr>
              <a:t>Nota: </a:t>
            </a:r>
            <a:r>
              <a:rPr lang="pt-PT" dirty="0"/>
              <a:t>Só se pode chamar uma </a:t>
            </a:r>
            <a:r>
              <a:rPr lang="pt-PT" b="1" dirty="0"/>
              <a:t>função sem parâmetros </a:t>
            </a:r>
            <a:r>
              <a:rPr lang="pt-PT" dirty="0"/>
              <a:t>(ex: cumprimentar()) </a:t>
            </a:r>
            <a:r>
              <a:rPr lang="pt-PT" b="1" dirty="0"/>
              <a:t>quando todos os argumentos da função são pré-definidos</a:t>
            </a:r>
            <a:r>
              <a:rPr lang="pt-PT" dirty="0"/>
              <a:t> ou </a:t>
            </a:r>
            <a:r>
              <a:rPr lang="pt-PT" b="1" dirty="0"/>
              <a:t>quando a função não requere parâmetros</a:t>
            </a:r>
            <a:r>
              <a:rPr lang="pt-PT" dirty="0"/>
              <a:t>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430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"/>
    </mc:Choice>
    <mc:Fallback xmlns="">
      <p:transition spd="slow" advTm="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767B3-666D-AB98-6929-6B4D2D17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8B37-99E5-68A0-9E6E-B07E5D1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Argumentos com palavra-chave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CCE4D-2159-0C34-405E-EA76352B345B}"/>
              </a:ext>
            </a:extLst>
          </p:cNvPr>
          <p:cNvSpPr txBox="1"/>
          <p:nvPr/>
        </p:nvSpPr>
        <p:spPr>
          <a:xfrm>
            <a:off x="982578" y="1589809"/>
            <a:ext cx="9543757" cy="1702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Argumentos</a:t>
            </a:r>
            <a:r>
              <a:rPr lang="en-US" dirty="0"/>
              <a:t> com </a:t>
            </a:r>
            <a:r>
              <a:rPr lang="en-US" dirty="0" err="1"/>
              <a:t>palavra-chave</a:t>
            </a:r>
            <a:r>
              <a:rPr lang="en-US" dirty="0"/>
              <a:t> </a:t>
            </a:r>
            <a:r>
              <a:rPr lang="en-US" b="1" dirty="0" err="1"/>
              <a:t>permitem</a:t>
            </a:r>
            <a:r>
              <a:rPr lang="en-US" b="1" dirty="0"/>
              <a:t> que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sejam</a:t>
            </a:r>
            <a:r>
              <a:rPr lang="en-US" b="1" dirty="0"/>
              <a:t> passados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função</a:t>
            </a:r>
            <a:r>
              <a:rPr lang="en-US" b="1" dirty="0"/>
              <a:t> </a:t>
            </a:r>
            <a:r>
              <a:rPr lang="en-US" b="1" dirty="0" err="1"/>
              <a:t>indicando</a:t>
            </a:r>
            <a:r>
              <a:rPr lang="en-US" b="1" dirty="0"/>
              <a:t> o </a:t>
            </a:r>
            <a:r>
              <a:rPr lang="en-US" b="1" dirty="0" err="1"/>
              <a:t>seu</a:t>
            </a:r>
            <a:r>
              <a:rPr lang="en-US" b="1" dirty="0"/>
              <a:t> </a:t>
            </a:r>
            <a:r>
              <a:rPr lang="en-US" b="1" dirty="0" err="1"/>
              <a:t>nome</a:t>
            </a:r>
            <a:r>
              <a:rPr lang="en-US" dirty="0"/>
              <a:t>. Desta forma, </a:t>
            </a:r>
            <a:r>
              <a:rPr lang="en-US" dirty="0" err="1"/>
              <a:t>podem</a:t>
            </a:r>
            <a:r>
              <a:rPr lang="en-US" dirty="0"/>
              <a:t>-se </a:t>
            </a:r>
            <a:r>
              <a:rPr lang="en-US" dirty="0" err="1"/>
              <a:t>passar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qualquer</a:t>
            </a:r>
            <a:r>
              <a:rPr lang="en-US" b="1" dirty="0"/>
              <a:t> </a:t>
            </a:r>
            <a:r>
              <a:rPr lang="en-US" b="1" dirty="0" err="1"/>
              <a:t>ordem</a:t>
            </a:r>
            <a:r>
              <a:rPr lang="en-US" b="1" dirty="0"/>
              <a:t> – </a:t>
            </a:r>
            <a:r>
              <a:rPr lang="en-US" b="1" dirty="0" err="1"/>
              <a:t>apenas</a:t>
            </a:r>
            <a:r>
              <a:rPr lang="en-US" b="1" dirty="0"/>
              <a:t> é </a:t>
            </a:r>
            <a:r>
              <a:rPr lang="en-US" b="1" dirty="0" err="1"/>
              <a:t>preciso</a:t>
            </a:r>
            <a:r>
              <a:rPr lang="en-US" b="1" dirty="0"/>
              <a:t> </a:t>
            </a:r>
            <a:r>
              <a:rPr lang="en-US" b="1" dirty="0" err="1"/>
              <a:t>especificar</a:t>
            </a:r>
            <a:r>
              <a:rPr lang="en-US" b="1" dirty="0"/>
              <a:t> o </a:t>
            </a:r>
            <a:r>
              <a:rPr lang="en-US" b="1" dirty="0" err="1"/>
              <a:t>seu</a:t>
            </a:r>
            <a:r>
              <a:rPr lang="en-US" b="1" dirty="0"/>
              <a:t> </a:t>
            </a:r>
            <a:r>
              <a:rPr lang="en-US" b="1" dirty="0" err="1"/>
              <a:t>nome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 err="1"/>
              <a:t>Exemplo</a:t>
            </a:r>
            <a:r>
              <a:rPr lang="en-US" b="1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B84E47-AE8C-B0DD-E875-9A56E28D2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310" y="2912135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725650-656E-7AC3-FDBE-87D70AF28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201" y="3099197"/>
            <a:ext cx="852268" cy="8522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A7C26-77A2-7059-0A5C-20425E431FFE}"/>
              </a:ext>
            </a:extLst>
          </p:cNvPr>
          <p:cNvSpPr txBox="1">
            <a:spLocks/>
          </p:cNvSpPr>
          <p:nvPr/>
        </p:nvSpPr>
        <p:spPr>
          <a:xfrm>
            <a:off x="2464724" y="3292519"/>
            <a:ext cx="5313319" cy="2949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Alice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Alice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A60C5C-6F3A-2362-4B2A-00E1E09C5E44}"/>
              </a:ext>
            </a:extLst>
          </p:cNvPr>
          <p:cNvSpPr/>
          <p:nvPr/>
        </p:nvSpPr>
        <p:spPr>
          <a:xfrm>
            <a:off x="2498591" y="5072764"/>
            <a:ext cx="1836342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4E7DBE-1A3C-0AE2-93B5-B59A324C54CB}"/>
              </a:ext>
            </a:extLst>
          </p:cNvPr>
          <p:cNvSpPr/>
          <p:nvPr/>
        </p:nvSpPr>
        <p:spPr>
          <a:xfrm>
            <a:off x="2498591" y="5823957"/>
            <a:ext cx="1836342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85CCF-82AF-B8E2-8F00-69559EE0939F}"/>
              </a:ext>
            </a:extLst>
          </p:cNvPr>
          <p:cNvSpPr txBox="1"/>
          <p:nvPr/>
        </p:nvSpPr>
        <p:spPr>
          <a:xfrm>
            <a:off x="8150578" y="4441397"/>
            <a:ext cx="3360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chemeClr val="accent1"/>
                </a:solidFill>
              </a:rPr>
              <a:t>Nota: </a:t>
            </a:r>
            <a:r>
              <a:rPr lang="pt-PT" dirty="0"/>
              <a:t>O resultado da função vai ser o mesmo porque estamos a passar os mesmos valores para cada parâmetro da função.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87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"/>
    </mc:Choice>
    <mc:Fallback xmlns="">
      <p:transition spd="slow" advTm="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2A15-4955-C0E0-9800-A3433D5D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967"/>
            <a:ext cx="10515600" cy="1325563"/>
          </a:xfrm>
        </p:spPr>
        <p:txBody>
          <a:bodyPr/>
          <a:lstStyle/>
          <a:p>
            <a:r>
              <a:rPr lang="en-US" dirty="0" err="1"/>
              <a:t>Argumentos</a:t>
            </a:r>
            <a:r>
              <a:rPr lang="en-US" dirty="0"/>
              <a:t> – </a:t>
            </a:r>
            <a:r>
              <a:rPr lang="en-US" dirty="0" err="1"/>
              <a:t>regras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FF53-7EF2-A669-57E8-859A7CFF6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253"/>
            <a:ext cx="10515600" cy="4551947"/>
          </a:xfrm>
        </p:spPr>
        <p:txBody>
          <a:bodyPr>
            <a:normAutofit/>
          </a:bodyPr>
          <a:lstStyle/>
          <a:p>
            <a:pPr marL="365125" indent="-365125" algn="just"/>
            <a:r>
              <a:rPr lang="en-US" sz="1600" dirty="0"/>
              <a:t>Uma </a:t>
            </a:r>
            <a:r>
              <a:rPr lang="en-US" sz="1600" dirty="0" err="1"/>
              <a:t>função</a:t>
            </a:r>
            <a:r>
              <a:rPr lang="en-US" sz="1600" dirty="0"/>
              <a:t> </a:t>
            </a:r>
            <a:r>
              <a:rPr lang="en-US" sz="1600" dirty="0" err="1"/>
              <a:t>deve</a:t>
            </a:r>
            <a:r>
              <a:rPr lang="en-US" sz="1600" dirty="0"/>
              <a:t> ser </a:t>
            </a:r>
            <a:r>
              <a:rPr lang="en-US" sz="1600" dirty="0" err="1"/>
              <a:t>chamada</a:t>
            </a:r>
            <a:r>
              <a:rPr lang="en-US" sz="1600" dirty="0"/>
              <a:t> com o </a:t>
            </a:r>
            <a:r>
              <a:rPr lang="en-US" sz="1600" dirty="0" err="1"/>
              <a:t>número</a:t>
            </a:r>
            <a:r>
              <a:rPr lang="en-US" sz="1600" dirty="0"/>
              <a:t> </a:t>
            </a:r>
            <a:r>
              <a:rPr lang="en-US" sz="1600" dirty="0" err="1"/>
              <a:t>correto</a:t>
            </a:r>
            <a:r>
              <a:rPr lang="en-US" sz="1600" dirty="0"/>
              <a:t> de </a:t>
            </a:r>
            <a:r>
              <a:rPr lang="en-US" sz="1600" dirty="0" err="1"/>
              <a:t>argumentos</a:t>
            </a:r>
            <a:r>
              <a:rPr lang="en-US" sz="1600" dirty="0"/>
              <a:t>. </a:t>
            </a:r>
            <a:r>
              <a:rPr lang="en-US" sz="1600" dirty="0" err="1"/>
              <a:t>Isto</a:t>
            </a:r>
            <a:r>
              <a:rPr lang="en-US" sz="1600" dirty="0"/>
              <a:t> </a:t>
            </a:r>
            <a:r>
              <a:rPr lang="en-US" sz="1600" dirty="0" err="1"/>
              <a:t>significa</a:t>
            </a:r>
            <a:r>
              <a:rPr lang="en-US" sz="1600" dirty="0"/>
              <a:t> que se a </a:t>
            </a:r>
            <a:r>
              <a:rPr lang="en-US" sz="1600" dirty="0" err="1"/>
              <a:t>função</a:t>
            </a:r>
            <a:r>
              <a:rPr lang="en-US" sz="1600" dirty="0"/>
              <a:t> </a:t>
            </a:r>
            <a:r>
              <a:rPr lang="en-US" sz="1600" dirty="0" err="1"/>
              <a:t>tem</a:t>
            </a:r>
            <a:r>
              <a:rPr lang="en-US" sz="1600" dirty="0"/>
              <a:t> </a:t>
            </a:r>
            <a:r>
              <a:rPr lang="en-US" sz="1600" dirty="0" err="1"/>
              <a:t>dois</a:t>
            </a:r>
            <a:r>
              <a:rPr lang="en-US" sz="1600" dirty="0"/>
              <a:t> </a:t>
            </a:r>
            <a:r>
              <a:rPr lang="en-US" sz="1600" dirty="0" err="1"/>
              <a:t>argumentos</a:t>
            </a:r>
            <a:r>
              <a:rPr lang="en-US" sz="1600" dirty="0"/>
              <a:t>, </a:t>
            </a:r>
            <a:r>
              <a:rPr lang="en-US" sz="1600" dirty="0" err="1"/>
              <a:t>devemos</a:t>
            </a:r>
            <a:r>
              <a:rPr lang="en-US" sz="1600" dirty="0"/>
              <a:t> chamar a </a:t>
            </a:r>
            <a:r>
              <a:rPr lang="en-US" sz="1600" dirty="0" err="1"/>
              <a:t>função</a:t>
            </a:r>
            <a:r>
              <a:rPr lang="en-US" sz="1600" dirty="0"/>
              <a:t> com </a:t>
            </a:r>
            <a:r>
              <a:rPr lang="en-US" sz="1600" dirty="0" err="1"/>
              <a:t>dois</a:t>
            </a:r>
            <a:r>
              <a:rPr lang="en-US" sz="1600" dirty="0"/>
              <a:t> </a:t>
            </a:r>
            <a:r>
              <a:rPr lang="en-US" sz="1600" dirty="0" err="1"/>
              <a:t>argumentos</a:t>
            </a:r>
            <a:r>
              <a:rPr lang="en-US" sz="1600" dirty="0"/>
              <a:t> e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mais</a:t>
            </a:r>
            <a:r>
              <a:rPr lang="en-US" sz="1600" dirty="0"/>
              <a:t> </a:t>
            </a:r>
            <a:r>
              <a:rPr lang="en-US" sz="1600" dirty="0" err="1"/>
              <a:t>nem</a:t>
            </a:r>
            <a:r>
              <a:rPr lang="en-US" sz="1600" dirty="0"/>
              <a:t> </a:t>
            </a:r>
            <a:r>
              <a:rPr lang="en-US" sz="1600" dirty="0" err="1"/>
              <a:t>menos</a:t>
            </a:r>
            <a:r>
              <a:rPr lang="en-US" sz="1600" dirty="0"/>
              <a:t> (a </a:t>
            </a:r>
            <a:r>
              <a:rPr lang="en-US" sz="1600" dirty="0" err="1"/>
              <a:t>não</a:t>
            </a:r>
            <a:r>
              <a:rPr lang="en-US" sz="1600" dirty="0"/>
              <a:t> ser </a:t>
            </a:r>
            <a:r>
              <a:rPr lang="en-US" sz="1600" dirty="0" err="1"/>
              <a:t>argumentos</a:t>
            </a:r>
            <a:r>
              <a:rPr lang="en-US" sz="1600" dirty="0"/>
              <a:t> que </a:t>
            </a:r>
            <a:r>
              <a:rPr lang="en-US" sz="1600" dirty="0" err="1"/>
              <a:t>já</a:t>
            </a:r>
            <a:r>
              <a:rPr lang="en-US" sz="1600" dirty="0"/>
              <a:t> </a:t>
            </a:r>
            <a:r>
              <a:rPr lang="en-US" sz="1600" dirty="0" err="1"/>
              <a:t>estejam</a:t>
            </a:r>
            <a:r>
              <a:rPr lang="en-US" sz="1600" dirty="0"/>
              <a:t> </a:t>
            </a:r>
            <a:r>
              <a:rPr lang="en-US" sz="1600" dirty="0" err="1"/>
              <a:t>pré-definidos</a:t>
            </a:r>
            <a:r>
              <a:rPr lang="en-US" sz="1600" dirty="0"/>
              <a:t> – </a:t>
            </a:r>
            <a:r>
              <a:rPr lang="en-US" sz="1600" dirty="0" err="1"/>
              <a:t>nos</a:t>
            </a:r>
            <a:r>
              <a:rPr lang="en-US" sz="1600" dirty="0"/>
              <a:t> </a:t>
            </a:r>
            <a:r>
              <a:rPr lang="en-US" sz="1600" dirty="0" err="1"/>
              <a:t>quais</a:t>
            </a:r>
            <a:r>
              <a:rPr lang="en-US" sz="1600" dirty="0"/>
              <a:t> é </a:t>
            </a:r>
            <a:r>
              <a:rPr lang="en-US" sz="1600" dirty="0" err="1"/>
              <a:t>usado</a:t>
            </a:r>
            <a:r>
              <a:rPr lang="en-US" sz="1600" dirty="0"/>
              <a:t> o valor </a:t>
            </a:r>
            <a:r>
              <a:rPr lang="en-US" sz="1600" dirty="0" err="1"/>
              <a:t>pré-definido</a:t>
            </a:r>
            <a:r>
              <a:rPr lang="en-US" sz="1600" dirty="0"/>
              <a:t> se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forem</a:t>
            </a:r>
            <a:r>
              <a:rPr lang="en-US" sz="1600" dirty="0"/>
              <a:t> </a:t>
            </a:r>
            <a:r>
              <a:rPr lang="en-US" sz="1600" dirty="0" err="1"/>
              <a:t>diretamente</a:t>
            </a:r>
            <a:r>
              <a:rPr lang="en-US" sz="1600" dirty="0"/>
              <a:t> </a:t>
            </a:r>
            <a:r>
              <a:rPr lang="en-US" sz="1600" dirty="0" err="1"/>
              <a:t>especificados</a:t>
            </a:r>
            <a:r>
              <a:rPr lang="en-US" sz="1600" dirty="0"/>
              <a:t>). </a:t>
            </a: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DC7F4-BB0E-98F4-F4B9-4E7F5897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13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01900F-2D22-5141-6F02-6582C2388642}"/>
              </a:ext>
            </a:extLst>
          </p:cNvPr>
          <p:cNvSpPr txBox="1">
            <a:spLocks/>
          </p:cNvSpPr>
          <p:nvPr/>
        </p:nvSpPr>
        <p:spPr>
          <a:xfrm>
            <a:off x="2337301" y="2389408"/>
            <a:ext cx="6637366" cy="2521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multiplicar3nrs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(nr1, nr2, nr3=3):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três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(nr1, nr2, nr3)."""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4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nr1 * nr2 * nr3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resultado1 = multiplicar3nrs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(2, 4)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(resultado1)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24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resultado2 = multiplicar3nrs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(2, 4, 4)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(resultado2)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32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F31662-D26D-C534-AFF4-AA5B61C2E98B}"/>
              </a:ext>
            </a:extLst>
          </p:cNvPr>
          <p:cNvSpPr txBox="1">
            <a:spLocks/>
          </p:cNvSpPr>
          <p:nvPr/>
        </p:nvSpPr>
        <p:spPr>
          <a:xfrm>
            <a:off x="2337301" y="4910667"/>
            <a:ext cx="6637366" cy="708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result3 = multiplicar3nrs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(4)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(resultado3)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4A357-341B-8018-D46F-B397CFE4E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21" y="4794719"/>
            <a:ext cx="6960731" cy="1594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44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"/>
    </mc:Choice>
    <mc:Fallback xmlns="">
      <p:transition spd="slow" advTm="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C88C-F34E-14EE-89CF-02D90B91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B56E-03E2-9222-BB8C-163747DC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4" y="37895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*</a:t>
            </a:r>
            <a:r>
              <a:rPr lang="en-US" dirty="0" err="1"/>
              <a:t>Args</a:t>
            </a:r>
            <a:r>
              <a:rPr lang="en-US" dirty="0"/>
              <a:t> –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palavra-chave</a:t>
            </a:r>
            <a:r>
              <a:rPr lang="en-US" dirty="0"/>
              <a:t> de </a:t>
            </a:r>
            <a:r>
              <a:rPr lang="en-US" dirty="0" err="1"/>
              <a:t>comprimento</a:t>
            </a:r>
            <a:r>
              <a:rPr lang="en-US" dirty="0"/>
              <a:t> </a:t>
            </a:r>
            <a:r>
              <a:rPr lang="en-US" dirty="0" err="1"/>
              <a:t>variável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CAB2-79D8-74E3-6E61-C2F04B745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806"/>
            <a:ext cx="10515600" cy="1199873"/>
          </a:xfrm>
        </p:spPr>
        <p:txBody>
          <a:bodyPr>
            <a:normAutofit/>
          </a:bodyPr>
          <a:lstStyle/>
          <a:p>
            <a:pPr marL="365125" indent="-365125"/>
            <a:r>
              <a:rPr lang="en-US" sz="1600" dirty="0"/>
              <a:t>*</a:t>
            </a:r>
            <a:r>
              <a:rPr lang="en-US" sz="1600" b="1" dirty="0" err="1"/>
              <a:t>Args</a:t>
            </a:r>
            <a:r>
              <a:rPr lang="en-US" sz="1600" dirty="0"/>
              <a:t>: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dirty="0" err="1"/>
              <a:t>usados</a:t>
            </a:r>
            <a:r>
              <a:rPr lang="en-US" sz="1600" dirty="0"/>
              <a:t> para </a:t>
            </a:r>
            <a:r>
              <a:rPr lang="en-US" sz="1600" dirty="0" err="1"/>
              <a:t>passar</a:t>
            </a:r>
            <a:r>
              <a:rPr lang="en-US" sz="1600" dirty="0"/>
              <a:t> um </a:t>
            </a:r>
            <a:r>
              <a:rPr lang="en-US" sz="1600" b="1" dirty="0" err="1"/>
              <a:t>número</a:t>
            </a:r>
            <a:r>
              <a:rPr lang="en-US" sz="1600" b="1" dirty="0"/>
              <a:t> </a:t>
            </a:r>
            <a:r>
              <a:rPr lang="en-US" sz="1600" b="1" dirty="0" err="1"/>
              <a:t>variável</a:t>
            </a:r>
            <a:r>
              <a:rPr lang="en-US" sz="1600" b="1" dirty="0"/>
              <a:t> de </a:t>
            </a:r>
            <a:r>
              <a:rPr lang="en-US" sz="1600" b="1" dirty="0" err="1"/>
              <a:t>argumentos</a:t>
            </a:r>
            <a:r>
              <a:rPr lang="en-US" sz="1600" b="1" dirty="0"/>
              <a:t> </a:t>
            </a:r>
            <a:r>
              <a:rPr lang="en-US" sz="1600" b="1" dirty="0" err="1"/>
              <a:t>sem</a:t>
            </a:r>
            <a:r>
              <a:rPr lang="en-US" sz="1600" b="1" dirty="0"/>
              <a:t> </a:t>
            </a:r>
            <a:r>
              <a:rPr lang="en-US" sz="1600" b="1" dirty="0" err="1"/>
              <a:t>palavra-chave</a:t>
            </a:r>
            <a:r>
              <a:rPr lang="en-US" sz="1600" b="1" dirty="0"/>
              <a:t> </a:t>
            </a:r>
            <a:r>
              <a:rPr lang="en-US" sz="1600" dirty="0"/>
              <a:t>para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função</a:t>
            </a:r>
            <a:r>
              <a:rPr lang="en-US" sz="1600" dirty="0"/>
              <a:t> - </a:t>
            </a:r>
            <a:r>
              <a:rPr lang="en-US" sz="1600" dirty="0" err="1"/>
              <a:t>funcionam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um </a:t>
            </a:r>
            <a:r>
              <a:rPr lang="en-US" sz="1600" dirty="0" err="1"/>
              <a:t>iterável</a:t>
            </a:r>
            <a:r>
              <a:rPr lang="en-US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E0DC6-B6A8-CF12-D52D-68F39C85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14</a:t>
            </a:fld>
            <a:endParaRPr lang="pt-P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F98232-8D6E-42D0-B773-16DC49484D91}"/>
              </a:ext>
            </a:extLst>
          </p:cNvPr>
          <p:cNvSpPr txBox="1">
            <a:spLocks/>
          </p:cNvSpPr>
          <p:nvPr/>
        </p:nvSpPr>
        <p:spPr>
          <a:xfrm>
            <a:off x="2085548" y="2787014"/>
            <a:ext cx="6414985" cy="34151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multiplicar_nrs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"""Esta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(s) passado(s)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argumento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(s)."""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total = 1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for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 </a:t>
            </a: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total *= num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total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2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multiplicar_nrs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(1, 2, 3, 4, 5)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2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120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05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(1,2,3,4,5)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multiplicar_nrs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</a:t>
            </a:r>
            <a:r>
              <a:rPr lang="en-US" sz="12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44820F4-DA0B-C9D0-F4E2-ED2BFBF59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125679"/>
            <a:ext cx="303597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*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args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permite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à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multiplicar_nrs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()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aceitar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qualquer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número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sem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palavra-chave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estes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tratados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um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iterável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dentro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Alternativamente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pode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-se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passar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iterável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precedido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*.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25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"/>
    </mc:Choice>
    <mc:Fallback xmlns="">
      <p:transition spd="slow" advTm="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C88C-F34E-14EE-89CF-02D90B91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B56E-03E2-9222-BB8C-163747DC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11" y="36297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**</a:t>
            </a:r>
            <a:r>
              <a:rPr lang="en-US" dirty="0" err="1"/>
              <a:t>Kwargs</a:t>
            </a:r>
            <a:r>
              <a:rPr lang="en-US" dirty="0"/>
              <a:t> – </a:t>
            </a:r>
            <a:r>
              <a:rPr lang="en-US" dirty="0" err="1"/>
              <a:t>Argumentos</a:t>
            </a:r>
            <a:r>
              <a:rPr lang="en-US" dirty="0"/>
              <a:t> com </a:t>
            </a:r>
            <a:r>
              <a:rPr lang="en-US" dirty="0" err="1"/>
              <a:t>palavra-chave</a:t>
            </a:r>
            <a:r>
              <a:rPr lang="en-US" dirty="0"/>
              <a:t> de </a:t>
            </a:r>
            <a:r>
              <a:rPr lang="en-US" dirty="0" err="1"/>
              <a:t>comprimento</a:t>
            </a:r>
            <a:r>
              <a:rPr lang="en-US" dirty="0"/>
              <a:t> </a:t>
            </a:r>
            <a:r>
              <a:rPr lang="en-US" dirty="0" err="1"/>
              <a:t>variável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E0DC6-B6A8-CF12-D52D-68F39C85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15</a:t>
            </a:fld>
            <a:endParaRPr lang="pt-PT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2EA9C77-7D98-0AE7-00DD-F990E61D1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516021"/>
            <a:ext cx="303597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**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kwargs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permite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à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imprimir_info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()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aceitar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qualquer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número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com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palavra-chave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estes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tratados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dicionários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dentro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Alternativamente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pode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-se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passar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dicionário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precedido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**.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F6A7D8-94D8-EDBE-EAF8-A91628DFB82F}"/>
              </a:ext>
            </a:extLst>
          </p:cNvPr>
          <p:cNvSpPr txBox="1">
            <a:spLocks/>
          </p:cNvSpPr>
          <p:nvPr/>
        </p:nvSpPr>
        <p:spPr>
          <a:xfrm>
            <a:off x="725310" y="1980210"/>
            <a:ext cx="10628489" cy="11016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/>
            <a:r>
              <a:rPr lang="en-US" sz="1600" dirty="0"/>
              <a:t>**</a:t>
            </a:r>
            <a:r>
              <a:rPr lang="en-US" sz="1600" b="1" dirty="0" err="1"/>
              <a:t>Kwargs</a:t>
            </a:r>
            <a:r>
              <a:rPr lang="en-US" sz="1600" dirty="0"/>
              <a:t>: é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passar</a:t>
            </a:r>
            <a:r>
              <a:rPr lang="en-US" sz="1600" dirty="0"/>
              <a:t> um </a:t>
            </a:r>
            <a:r>
              <a:rPr lang="en-US" sz="1600" b="1" dirty="0" err="1"/>
              <a:t>número</a:t>
            </a:r>
            <a:r>
              <a:rPr lang="en-US" sz="1600" b="1" dirty="0"/>
              <a:t> </a:t>
            </a:r>
            <a:r>
              <a:rPr lang="en-US" sz="1600" b="1" dirty="0" err="1"/>
              <a:t>variável</a:t>
            </a:r>
            <a:r>
              <a:rPr lang="en-US" sz="1600" b="1" dirty="0"/>
              <a:t> de </a:t>
            </a:r>
            <a:r>
              <a:rPr lang="en-US" sz="1600" b="1" dirty="0" err="1"/>
              <a:t>argumentos</a:t>
            </a:r>
            <a:r>
              <a:rPr lang="en-US" sz="1600" b="1" dirty="0"/>
              <a:t> com </a:t>
            </a:r>
            <a:r>
              <a:rPr lang="en-US" sz="1600" b="1" dirty="0" err="1"/>
              <a:t>palavra-chave</a:t>
            </a:r>
            <a:r>
              <a:rPr lang="en-US" sz="1600" dirty="0"/>
              <a:t>. </a:t>
            </a:r>
            <a:r>
              <a:rPr lang="en-US" sz="1600" dirty="0" err="1"/>
              <a:t>Funciona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um </a:t>
            </a:r>
            <a:r>
              <a:rPr lang="en-US" sz="1600" dirty="0" err="1"/>
              <a:t>dicionário</a:t>
            </a:r>
            <a:r>
              <a:rPr lang="en-US" sz="1600" dirty="0"/>
              <a:t>, que </a:t>
            </a:r>
            <a:r>
              <a:rPr lang="en-US" sz="1600" dirty="0" err="1"/>
              <a:t>mapeia</a:t>
            </a:r>
            <a:r>
              <a:rPr lang="en-US" sz="1600" dirty="0"/>
              <a:t> </a:t>
            </a:r>
            <a:r>
              <a:rPr lang="en-US" sz="1600" dirty="0" err="1"/>
              <a:t>cada</a:t>
            </a:r>
            <a:r>
              <a:rPr lang="en-US" sz="1600" dirty="0"/>
              <a:t> </a:t>
            </a:r>
            <a:r>
              <a:rPr lang="en-US" sz="1600" dirty="0" err="1"/>
              <a:t>palavra-chave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</a:t>
            </a:r>
            <a:r>
              <a:rPr lang="en-US" sz="1600" dirty="0" err="1"/>
              <a:t>seu</a:t>
            </a:r>
            <a:r>
              <a:rPr lang="en-US" sz="1600" dirty="0"/>
              <a:t> valor </a:t>
            </a:r>
            <a:r>
              <a:rPr lang="en-US" sz="1600" dirty="0" err="1"/>
              <a:t>respetivo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 err="1"/>
              <a:t>Quando</a:t>
            </a:r>
            <a:r>
              <a:rPr lang="en-US" sz="1600" dirty="0"/>
              <a:t> se </a:t>
            </a:r>
            <a:r>
              <a:rPr lang="en-US" sz="1600" dirty="0" err="1"/>
              <a:t>imprimem</a:t>
            </a:r>
            <a:r>
              <a:rPr lang="en-US" sz="1600" dirty="0"/>
              <a:t> </a:t>
            </a:r>
            <a:r>
              <a:rPr lang="en-US" sz="1600" dirty="0" err="1"/>
              <a:t>os</a:t>
            </a:r>
            <a:r>
              <a:rPr lang="en-US" sz="1600" dirty="0"/>
              <a:t> **</a:t>
            </a:r>
            <a:r>
              <a:rPr lang="en-US" sz="1600" dirty="0" err="1"/>
              <a:t>Kwargs</a:t>
            </a:r>
            <a:r>
              <a:rPr lang="en-US" sz="1600" dirty="0"/>
              <a:t>, </a:t>
            </a:r>
            <a:r>
              <a:rPr lang="en-US" sz="1600" dirty="0" err="1"/>
              <a:t>os</a:t>
            </a:r>
            <a:r>
              <a:rPr lang="en-US" sz="1600" dirty="0"/>
              <a:t> </a:t>
            </a:r>
            <a:r>
              <a:rPr lang="en-US" sz="1600" dirty="0" err="1"/>
              <a:t>argumentos</a:t>
            </a:r>
            <a:r>
              <a:rPr lang="en-US" sz="1600" dirty="0"/>
              <a:t>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dirty="0" err="1"/>
              <a:t>impressos</a:t>
            </a:r>
            <a:r>
              <a:rPr lang="en-US" sz="1600" dirty="0"/>
              <a:t> </a:t>
            </a:r>
            <a:r>
              <a:rPr lang="en-US" sz="1600" dirty="0" err="1"/>
              <a:t>numa</a:t>
            </a:r>
            <a:r>
              <a:rPr lang="en-US" sz="1600" dirty="0"/>
              <a:t> </a:t>
            </a:r>
            <a:r>
              <a:rPr lang="en-US" sz="1600" dirty="0" err="1"/>
              <a:t>ordem</a:t>
            </a:r>
            <a:r>
              <a:rPr lang="en-US" sz="1600" dirty="0"/>
              <a:t> </a:t>
            </a:r>
            <a:r>
              <a:rPr lang="en-US" sz="1600" dirty="0" err="1"/>
              <a:t>específica</a:t>
            </a:r>
            <a:r>
              <a:rPr lang="en-US" sz="1600" dirty="0"/>
              <a:t> (</a:t>
            </a:r>
            <a:r>
              <a:rPr lang="en-US" sz="1600" dirty="0" err="1"/>
              <a:t>tal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num </a:t>
            </a:r>
            <a:r>
              <a:rPr lang="en-US" sz="1600" dirty="0" err="1"/>
              <a:t>dicionário</a:t>
            </a:r>
            <a:r>
              <a:rPr lang="en-US" sz="1600" dirty="0"/>
              <a:t>).</a:t>
            </a:r>
          </a:p>
          <a:p>
            <a:pPr marL="365125" indent="-365125"/>
            <a:endParaRPr lang="en-US" sz="1600" dirty="0"/>
          </a:p>
          <a:p>
            <a:pPr marL="365125" indent="-365125"/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A9CCA9-C371-991C-1EA8-28F02655C796}"/>
              </a:ext>
            </a:extLst>
          </p:cNvPr>
          <p:cNvSpPr txBox="1">
            <a:spLocks/>
          </p:cNvSpPr>
          <p:nvPr/>
        </p:nvSpPr>
        <p:spPr>
          <a:xfrm>
            <a:off x="1515362" y="3132364"/>
            <a:ext cx="6917438" cy="33011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imprimir_info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(**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kwargs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informação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for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chave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valor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kwargs.items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</a:t>
            </a:r>
            <a:r>
              <a:rPr lang="en-US" sz="14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4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chave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{valor}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imprimir_info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Catarina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ultimo_nome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"Gouveia"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Catarina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   	    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ultimo_nome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Gouveia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info = {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: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Catarina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“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último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"Gouveia"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imprimir_info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(**info)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Catarina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	    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último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Gouveia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83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– boas práticas</a:t>
            </a:r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000A3-AEDC-D079-B0D7-89F469CA35BA}"/>
              </a:ext>
            </a:extLst>
          </p:cNvPr>
          <p:cNvSpPr txBox="1"/>
          <p:nvPr/>
        </p:nvSpPr>
        <p:spPr>
          <a:xfrm>
            <a:off x="659114" y="1635189"/>
            <a:ext cx="106946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Nomes</a:t>
            </a:r>
            <a:r>
              <a:rPr lang="en-US" b="1" dirty="0"/>
              <a:t> das </a:t>
            </a:r>
            <a:r>
              <a:rPr lang="en-US" b="1" dirty="0" err="1"/>
              <a:t>Funções</a:t>
            </a:r>
            <a:r>
              <a:rPr lang="en-US" b="1" dirty="0"/>
              <a:t> </a:t>
            </a:r>
            <a:r>
              <a:rPr lang="en-US" b="1" dirty="0" err="1"/>
              <a:t>Descritivos</a:t>
            </a:r>
            <a:r>
              <a:rPr lang="en-US" b="1" i="0" dirty="0">
                <a:effectLst/>
              </a:rPr>
              <a:t>. </a:t>
            </a:r>
            <a:r>
              <a:rPr lang="en-US" dirty="0">
                <a:solidFill>
                  <a:srgbClr val="374151"/>
                </a:solidFill>
              </a:rPr>
              <a:t>Um </a:t>
            </a:r>
            <a:r>
              <a:rPr lang="en-US" dirty="0" err="1">
                <a:solidFill>
                  <a:srgbClr val="374151"/>
                </a:solidFill>
              </a:rPr>
              <a:t>nome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descritivo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permite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perceber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intuitivamente</a:t>
            </a:r>
            <a:r>
              <a:rPr lang="en-US" dirty="0">
                <a:solidFill>
                  <a:srgbClr val="374151"/>
                </a:solidFill>
              </a:rPr>
              <a:t> o que a </a:t>
            </a:r>
            <a:r>
              <a:rPr lang="en-US" dirty="0" err="1">
                <a:solidFill>
                  <a:srgbClr val="374151"/>
                </a:solidFill>
              </a:rPr>
              <a:t>façam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faz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ou</a:t>
            </a:r>
            <a:r>
              <a:rPr lang="en-US" dirty="0">
                <a:solidFill>
                  <a:srgbClr val="374151"/>
                </a:solidFill>
              </a:rPr>
              <a:t> qual o </a:t>
            </a:r>
            <a:r>
              <a:rPr lang="en-US" dirty="0" err="1">
                <a:solidFill>
                  <a:srgbClr val="374151"/>
                </a:solidFill>
              </a:rPr>
              <a:t>seu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objectivo</a:t>
            </a:r>
            <a:r>
              <a:rPr lang="en-US" dirty="0">
                <a:solidFill>
                  <a:srgbClr val="374151"/>
                </a:solidFill>
              </a:rPr>
              <a:t>.</a:t>
            </a:r>
            <a:br>
              <a:rPr lang="en-US" b="0" i="0" dirty="0">
                <a:solidFill>
                  <a:srgbClr val="374151"/>
                </a:solidFill>
                <a:effectLst/>
              </a:rPr>
            </a:br>
            <a:endParaRPr lang="en-US" b="1" i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374151"/>
                </a:solidFill>
              </a:rPr>
              <a:t>Princípio</a:t>
            </a:r>
            <a:r>
              <a:rPr lang="en-US" b="1" dirty="0">
                <a:solidFill>
                  <a:srgbClr val="374151"/>
                </a:solidFill>
              </a:rPr>
              <a:t> da </a:t>
            </a:r>
            <a:r>
              <a:rPr lang="en-US" b="1" dirty="0" err="1">
                <a:solidFill>
                  <a:srgbClr val="374151"/>
                </a:solidFill>
              </a:rPr>
              <a:t>Responsabilidade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Única</a:t>
            </a:r>
            <a:r>
              <a:rPr lang="en-US" b="1" dirty="0">
                <a:solidFill>
                  <a:srgbClr val="374151"/>
                </a:solidFill>
              </a:rPr>
              <a:t>: </a:t>
            </a:r>
            <a:r>
              <a:rPr lang="en-US" b="1" dirty="0" err="1">
                <a:solidFill>
                  <a:srgbClr val="374151"/>
                </a:solidFill>
              </a:rPr>
              <a:t>cada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função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deve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ter</a:t>
            </a:r>
            <a:r>
              <a:rPr lang="en-US" b="1" dirty="0">
                <a:solidFill>
                  <a:srgbClr val="374151"/>
                </a:solidFill>
              </a:rPr>
              <a:t> um </a:t>
            </a:r>
            <a:r>
              <a:rPr lang="en-US" b="1" dirty="0" err="1">
                <a:solidFill>
                  <a:srgbClr val="374151"/>
                </a:solidFill>
              </a:rPr>
              <a:t>único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propósito</a:t>
            </a:r>
            <a:r>
              <a:rPr lang="en-US" b="1" dirty="0">
                <a:solidFill>
                  <a:srgbClr val="374151"/>
                </a:solidFill>
              </a:rPr>
              <a:t>, </a:t>
            </a:r>
            <a:r>
              <a:rPr lang="en-US" b="1" dirty="0" err="1">
                <a:solidFill>
                  <a:srgbClr val="374151"/>
                </a:solidFill>
              </a:rPr>
              <a:t>bem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delimitado</a:t>
            </a:r>
            <a:r>
              <a:rPr lang="en-US" b="1" dirty="0">
                <a:solidFill>
                  <a:srgbClr val="374151"/>
                </a:solidFill>
              </a:rPr>
              <a:t>.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Deve-se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divid</a:t>
            </a:r>
            <a:r>
              <a:rPr lang="en-US" dirty="0" err="1">
                <a:solidFill>
                  <a:srgbClr val="374151"/>
                </a:solidFill>
              </a:rPr>
              <a:t>ir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tarefas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complexas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em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funções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menores</a:t>
            </a:r>
            <a:r>
              <a:rPr lang="en-US" dirty="0">
                <a:solidFill>
                  <a:srgbClr val="374151"/>
                </a:solidFill>
              </a:rPr>
              <a:t> e </a:t>
            </a:r>
            <a:r>
              <a:rPr lang="en-US" dirty="0" err="1">
                <a:solidFill>
                  <a:srgbClr val="374151"/>
                </a:solidFill>
              </a:rPr>
              <a:t>mais</a:t>
            </a:r>
            <a:r>
              <a:rPr lang="en-US" dirty="0">
                <a:solidFill>
                  <a:srgbClr val="374151"/>
                </a:solidFill>
              </a:rPr>
              <a:t> simples. </a:t>
            </a:r>
            <a:r>
              <a:rPr lang="en-US" dirty="0" err="1">
                <a:solidFill>
                  <a:srgbClr val="374151"/>
                </a:solidFill>
              </a:rPr>
              <a:t>Isto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torna</a:t>
            </a:r>
            <a:r>
              <a:rPr lang="en-US" dirty="0">
                <a:solidFill>
                  <a:srgbClr val="374151"/>
                </a:solidFill>
              </a:rPr>
              <a:t> o </a:t>
            </a:r>
            <a:r>
              <a:rPr lang="en-US" dirty="0" err="1">
                <a:solidFill>
                  <a:srgbClr val="374151"/>
                </a:solidFill>
              </a:rPr>
              <a:t>código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mais</a:t>
            </a:r>
            <a:r>
              <a:rPr lang="en-US" dirty="0">
                <a:solidFill>
                  <a:srgbClr val="374151"/>
                </a:solidFill>
              </a:rPr>
              <a:t> claro, </a:t>
            </a:r>
            <a:r>
              <a:rPr lang="en-US" dirty="0" err="1">
                <a:solidFill>
                  <a:srgbClr val="374151"/>
                </a:solidFill>
              </a:rPr>
              <a:t>fácil</a:t>
            </a:r>
            <a:r>
              <a:rPr lang="en-US" dirty="0">
                <a:solidFill>
                  <a:srgbClr val="374151"/>
                </a:solidFill>
              </a:rPr>
              <a:t> de </a:t>
            </a:r>
            <a:r>
              <a:rPr lang="en-US" dirty="0" err="1">
                <a:solidFill>
                  <a:srgbClr val="374151"/>
                </a:solidFill>
              </a:rPr>
              <a:t>ler</a:t>
            </a:r>
            <a:r>
              <a:rPr lang="en-US" dirty="0">
                <a:solidFill>
                  <a:srgbClr val="374151"/>
                </a:solidFill>
              </a:rPr>
              <a:t> e </a:t>
            </a:r>
            <a:r>
              <a:rPr lang="en-US" dirty="0" err="1">
                <a:solidFill>
                  <a:srgbClr val="374151"/>
                </a:solidFill>
              </a:rPr>
              <a:t>facilita</a:t>
            </a:r>
            <a:r>
              <a:rPr lang="en-US" dirty="0">
                <a:solidFill>
                  <a:srgbClr val="374151"/>
                </a:solidFill>
              </a:rPr>
              <a:t> a </a:t>
            </a:r>
            <a:r>
              <a:rPr lang="en-US" dirty="0" err="1">
                <a:solidFill>
                  <a:srgbClr val="374151"/>
                </a:solidFill>
              </a:rPr>
              <a:t>manutenção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.</a:t>
            </a:r>
            <a:br>
              <a:rPr lang="en-US" b="0" i="0" dirty="0">
                <a:solidFill>
                  <a:srgbClr val="374151"/>
                </a:solidFill>
                <a:effectLst/>
              </a:rPr>
            </a:br>
            <a:endParaRPr lang="en-US" b="0" i="0" dirty="0">
              <a:solidFill>
                <a:srgbClr val="374151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effectLst/>
              </a:rPr>
              <a:t>Funções</a:t>
            </a:r>
            <a:r>
              <a:rPr lang="en-US" b="1" i="0" dirty="0">
                <a:effectLst/>
              </a:rPr>
              <a:t> </a:t>
            </a:r>
            <a:r>
              <a:rPr lang="en-US" b="1" i="0" dirty="0" err="1">
                <a:effectLst/>
              </a:rPr>
              <a:t>claras</a:t>
            </a:r>
            <a:r>
              <a:rPr lang="en-US" b="1" i="0" dirty="0">
                <a:effectLst/>
              </a:rPr>
              <a:t>, </a:t>
            </a:r>
            <a:r>
              <a:rPr lang="en-US" b="1" i="0" dirty="0" err="1">
                <a:effectLst/>
              </a:rPr>
              <a:t>curtas</a:t>
            </a:r>
            <a:r>
              <a:rPr lang="en-US" b="1" i="0" dirty="0">
                <a:effectLst/>
              </a:rPr>
              <a:t> e </a:t>
            </a:r>
            <a:r>
              <a:rPr lang="en-US" b="1" i="0" dirty="0" err="1">
                <a:effectLst/>
              </a:rPr>
              <a:t>concisas</a:t>
            </a:r>
            <a:r>
              <a:rPr lang="en-US" i="0" dirty="0">
                <a:effectLst/>
              </a:rPr>
              <a:t>: </a:t>
            </a:r>
            <a:r>
              <a:rPr lang="en-US" i="0" dirty="0" err="1">
                <a:effectLst/>
              </a:rPr>
              <a:t>funções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pequenas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são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mais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fáceis</a:t>
            </a:r>
            <a:r>
              <a:rPr lang="en-US" i="0" dirty="0">
                <a:effectLst/>
              </a:rPr>
              <a:t> de </a:t>
            </a:r>
            <a:r>
              <a:rPr lang="en-US" i="0" dirty="0" err="1">
                <a:effectLst/>
              </a:rPr>
              <a:t>ler</a:t>
            </a:r>
            <a:r>
              <a:rPr lang="en-US" i="0" dirty="0">
                <a:effectLst/>
              </a:rPr>
              <a:t>. </a:t>
            </a:r>
            <a:br>
              <a:rPr lang="en-US" b="1" i="0" dirty="0">
                <a:effectLst/>
              </a:rPr>
            </a:br>
            <a:endParaRPr lang="en-US" b="1" i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effectLst/>
              </a:rPr>
              <a:t>Documentar</a:t>
            </a:r>
            <a:r>
              <a:rPr lang="en-US" b="1" i="0" dirty="0">
                <a:effectLst/>
              </a:rPr>
              <a:t> com </a:t>
            </a:r>
            <a:r>
              <a:rPr lang="en-US" b="1" i="0" dirty="0" err="1">
                <a:effectLst/>
              </a:rPr>
              <a:t>comentários</a:t>
            </a:r>
            <a:r>
              <a:rPr lang="en-US" b="1" i="0" dirty="0">
                <a:effectLst/>
              </a:rPr>
              <a:t> e </a:t>
            </a:r>
            <a:r>
              <a:rPr lang="en-US" b="1" dirty="0"/>
              <a:t>d</a:t>
            </a:r>
            <a:r>
              <a:rPr lang="en-US" b="1" i="0" dirty="0">
                <a:effectLst/>
              </a:rPr>
              <a:t>ocstrings: </a:t>
            </a:r>
            <a:r>
              <a:rPr lang="en-US" i="0" dirty="0">
                <a:effectLst/>
              </a:rPr>
              <a:t>é </a:t>
            </a:r>
            <a:r>
              <a:rPr lang="en-US" i="0" dirty="0" err="1">
                <a:effectLst/>
              </a:rPr>
              <a:t>importante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explicar</a:t>
            </a:r>
            <a:r>
              <a:rPr lang="en-US" i="0" dirty="0">
                <a:effectLst/>
              </a:rPr>
              <a:t> o </a:t>
            </a:r>
            <a:r>
              <a:rPr lang="en-US" i="0" dirty="0" err="1">
                <a:effectLst/>
              </a:rPr>
              <a:t>código</a:t>
            </a:r>
            <a:r>
              <a:rPr lang="en-US" i="0" dirty="0">
                <a:effectLst/>
              </a:rPr>
              <a:t> para que </a:t>
            </a:r>
            <a:r>
              <a:rPr lang="en-US" i="0" dirty="0" err="1">
                <a:effectLst/>
              </a:rPr>
              <a:t>outras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pessoas</a:t>
            </a:r>
            <a:r>
              <a:rPr lang="en-US" i="0" dirty="0">
                <a:effectLst/>
              </a:rPr>
              <a:t> o </a:t>
            </a:r>
            <a:r>
              <a:rPr lang="en-US" i="0" dirty="0" err="1">
                <a:effectLst/>
              </a:rPr>
              <a:t>percebam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também</a:t>
            </a:r>
            <a:r>
              <a:rPr lang="en-US" i="0" dirty="0">
                <a:effectLst/>
              </a:rPr>
              <a:t> (</a:t>
            </a:r>
            <a:r>
              <a:rPr lang="en-US" i="0" dirty="0" err="1">
                <a:effectLst/>
              </a:rPr>
              <a:t>ou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nós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próprios</a:t>
            </a:r>
            <a:r>
              <a:rPr lang="en-US" i="0" dirty="0">
                <a:effectLst/>
              </a:rPr>
              <a:t>, </a:t>
            </a:r>
            <a:r>
              <a:rPr lang="en-US" i="0" dirty="0" err="1">
                <a:effectLst/>
              </a:rPr>
              <a:t>mais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tarde</a:t>
            </a:r>
            <a:r>
              <a:rPr lang="en-US" i="0" dirty="0">
                <a:effectLst/>
              </a:rPr>
              <a:t>)</a:t>
            </a:r>
            <a:br>
              <a:rPr lang="en-US" i="0" dirty="0">
                <a:effectLst/>
              </a:rPr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effectLst/>
              </a:rPr>
              <a:t>Testar</a:t>
            </a:r>
            <a:r>
              <a:rPr lang="en-US" b="1" dirty="0"/>
              <a:t>: </a:t>
            </a:r>
            <a:r>
              <a:rPr lang="en-US" dirty="0" err="1"/>
              <a:t>mesmo</a:t>
            </a:r>
            <a:r>
              <a:rPr lang="en-US" dirty="0"/>
              <a:t> que as </a:t>
            </a:r>
            <a:r>
              <a:rPr lang="en-US" b="1" dirty="0" err="1"/>
              <a:t>funções</a:t>
            </a:r>
            <a:r>
              <a:rPr lang="en-US" b="1" dirty="0"/>
              <a:t> </a:t>
            </a:r>
            <a:r>
              <a:rPr lang="en-US" b="1" dirty="0" err="1"/>
              <a:t>pareçam</a:t>
            </a:r>
            <a:r>
              <a:rPr lang="en-US" b="1" dirty="0"/>
              <a:t> </a:t>
            </a:r>
            <a:r>
              <a:rPr lang="en-US" b="1" dirty="0" err="1"/>
              <a:t>muito</a:t>
            </a:r>
            <a:r>
              <a:rPr lang="en-US" b="1" dirty="0"/>
              <a:t> simples</a:t>
            </a:r>
            <a:r>
              <a:rPr lang="en-US" dirty="0"/>
              <a:t>, </a:t>
            </a:r>
            <a:r>
              <a:rPr lang="en-US" dirty="0" err="1"/>
              <a:t>deve</a:t>
            </a:r>
            <a:r>
              <a:rPr lang="en-US" dirty="0"/>
              <a:t>-se sempre </a:t>
            </a:r>
            <a:r>
              <a:rPr lang="en-US" b="1" dirty="0" err="1"/>
              <a:t>experimentar</a:t>
            </a:r>
            <a:r>
              <a:rPr lang="en-US" b="1" dirty="0"/>
              <a:t> </a:t>
            </a: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diferentes</a:t>
            </a:r>
            <a:r>
              <a:rPr lang="en-US" b="1" dirty="0"/>
              <a:t> para </a:t>
            </a:r>
            <a:r>
              <a:rPr lang="en-US" b="1" dirty="0" err="1"/>
              <a:t>confirmar</a:t>
            </a:r>
            <a:r>
              <a:rPr lang="en-US" b="1" dirty="0"/>
              <a:t> se </a:t>
            </a:r>
            <a:r>
              <a:rPr lang="en-US" b="1" dirty="0" err="1"/>
              <a:t>funcionam</a:t>
            </a:r>
            <a:r>
              <a:rPr lang="en-US" b="1" dirty="0"/>
              <a:t> </a:t>
            </a:r>
            <a:r>
              <a:rPr lang="en-US" b="1" dirty="0" err="1"/>
              <a:t>como</a:t>
            </a:r>
            <a:r>
              <a:rPr lang="en-US" b="1" dirty="0"/>
              <a:t> o </a:t>
            </a:r>
            <a:r>
              <a:rPr lang="en-US" b="1" dirty="0" err="1"/>
              <a:t>esperado</a:t>
            </a:r>
            <a:r>
              <a:rPr lang="en-US" dirty="0"/>
              <a:t>.</a:t>
            </a:r>
            <a:br>
              <a:rPr lang="en-US" i="0" dirty="0">
                <a:effectLst/>
              </a:rPr>
            </a:br>
            <a:endParaRPr lang="en-US" i="0" dirty="0">
              <a:effectLst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094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"/>
    </mc:Choice>
    <mc:Fallback xmlns="">
      <p:transition spd="slow" advTm="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Comentários e Docstrings</a:t>
            </a:r>
            <a:endParaRPr lang="pt-P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F9B659-5D05-F81C-128F-6340510FF17B}"/>
              </a:ext>
            </a:extLst>
          </p:cNvPr>
          <p:cNvSpPr txBox="1">
            <a:spLocks/>
          </p:cNvSpPr>
          <p:nvPr/>
        </p:nvSpPr>
        <p:spPr>
          <a:xfrm>
            <a:off x="1504073" y="1280986"/>
            <a:ext cx="5269260" cy="49053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adicionar_numeros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(a: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b: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-&gt;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a (int): O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b (int): O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segundo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Retorna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int: A soma dos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Exemplo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&gt;&gt;&gt;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adicionar_numeros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(5, 3)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8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Calcular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soma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 + b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Calling the function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 =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adicionar_numeros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10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5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15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70C3330-0042-6E6C-9357-7ABC0B02B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22" y="2113767"/>
            <a:ext cx="3488267" cy="236988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Inicia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-se e termina sempre com “””</a:t>
            </a: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Descreve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objetivo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Menciona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a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recebe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Menciona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o que a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retorna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(se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retorna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).</a:t>
            </a: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Opcional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Exemplos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utilizar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36C46DF-33F4-3466-28A2-A7ACA1853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22" y="4751520"/>
            <a:ext cx="3488267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pt-PT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Também se podem adicionar comentários descritivos, estes começam com “#”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100BAB-6E38-E8C6-D30C-31800138D95B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623733" y="4560711"/>
            <a:ext cx="4151489" cy="606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2983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"/>
    </mc:Choice>
    <mc:Fallback xmlns="">
      <p:transition spd="slow" advTm="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77484-A79E-C819-838F-E9C4B2F30FEC}"/>
              </a:ext>
            </a:extLst>
          </p:cNvPr>
          <p:cNvSpPr txBox="1"/>
          <p:nvPr/>
        </p:nvSpPr>
        <p:spPr>
          <a:xfrm>
            <a:off x="1112598" y="1313084"/>
            <a:ext cx="101847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</a:rPr>
              <a:t>Funções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dirty="0">
                <a:solidFill>
                  <a:srgbClr val="374151"/>
                </a:solidFill>
              </a:rPr>
              <a:t>l</a:t>
            </a:r>
            <a:r>
              <a:rPr lang="en-US" b="0" i="0" dirty="0">
                <a:solidFill>
                  <a:srgbClr val="374151"/>
                </a:solidFill>
                <a:effectLst/>
              </a:rPr>
              <a:t>ambda,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também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conhecidas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como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funções</a:t>
            </a:r>
            <a:r>
              <a:rPr lang="en-US" b="1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anónimas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ou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expressões</a:t>
            </a:r>
            <a:r>
              <a:rPr lang="en-US" b="1" i="0" dirty="0">
                <a:solidFill>
                  <a:srgbClr val="374151"/>
                </a:solidFill>
                <a:effectLst/>
              </a:rPr>
              <a:t> lambda</a:t>
            </a:r>
            <a:r>
              <a:rPr lang="en-US" b="0" i="0" dirty="0">
                <a:solidFill>
                  <a:srgbClr val="374151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são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uma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maneira</a:t>
            </a:r>
            <a:r>
              <a:rPr lang="en-US" b="1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dirty="0">
                <a:solidFill>
                  <a:srgbClr val="374151"/>
                </a:solidFill>
              </a:rPr>
              <a:t>de </a:t>
            </a:r>
            <a:r>
              <a:rPr lang="en-US" b="1" dirty="0" err="1">
                <a:solidFill>
                  <a:srgbClr val="374151"/>
                </a:solidFill>
              </a:rPr>
              <a:t>definir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funções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curtas</a:t>
            </a:r>
            <a:r>
              <a:rPr lang="en-US" b="1" dirty="0">
                <a:solidFill>
                  <a:srgbClr val="374151"/>
                </a:solidFill>
              </a:rPr>
              <a:t> e simples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em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Python.</a:t>
            </a: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756" y="1463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Lambda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621E6-3A75-C8E6-6C71-F8E69698D047}"/>
              </a:ext>
            </a:extLst>
          </p:cNvPr>
          <p:cNvSpPr txBox="1">
            <a:spLocks/>
          </p:cNvSpPr>
          <p:nvPr/>
        </p:nvSpPr>
        <p:spPr>
          <a:xfrm>
            <a:off x="3656609" y="3225800"/>
            <a:ext cx="4028319" cy="4094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lambda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parameteros</a:t>
            </a:r>
            <a:r>
              <a:rPr lang="en-US" sz="13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expressão</a:t>
            </a:r>
            <a:endParaRPr lang="en-US" sz="1300" dirty="0">
              <a:solidFill>
                <a:schemeClr val="tx2">
                  <a:lumMod val="40000"/>
                  <a:lumOff val="60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4AA99-9155-5D47-6345-C3B9BBD389B1}"/>
              </a:ext>
            </a:extLst>
          </p:cNvPr>
          <p:cNvSpPr txBox="1"/>
          <p:nvPr/>
        </p:nvSpPr>
        <p:spPr>
          <a:xfrm>
            <a:off x="240636" y="3107348"/>
            <a:ext cx="2895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Começa com a palavra-chave 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lambda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985533-84FB-8B02-9EE7-ADFE7C546C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136236" y="3430513"/>
            <a:ext cx="5203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1BEB25-8DEF-71CB-A1D2-87E838FFF8DD}"/>
              </a:ext>
            </a:extLst>
          </p:cNvPr>
          <p:cNvSpPr txBox="1"/>
          <p:nvPr/>
        </p:nvSpPr>
        <p:spPr>
          <a:xfrm>
            <a:off x="4164287" y="1976608"/>
            <a:ext cx="417116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Seguida de um ou mais parâmetros (se for mais do que um, separados por “</a:t>
            </a:r>
            <a:r>
              <a:rPr lang="pt-PT" b="1" dirty="0">
                <a:latin typeface="Consolas" panose="020B0609020204030204" pitchFamily="49" charset="0"/>
              </a:rPr>
              <a:t>,</a:t>
            </a:r>
            <a:r>
              <a:rPr lang="pt-PT" dirty="0"/>
              <a:t>”) e sem parênteses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35DB6-8702-BB77-4DBC-BCCBAA4D5D52}"/>
              </a:ext>
            </a:extLst>
          </p:cNvPr>
          <p:cNvSpPr txBox="1"/>
          <p:nvPr/>
        </p:nvSpPr>
        <p:spPr>
          <a:xfrm>
            <a:off x="8070914" y="2935402"/>
            <a:ext cx="331622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4. Seguida de uma expressão – Que vai ser a instrução da função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BF9AC5-3ABE-138A-8985-2DBD3932F5D9}"/>
              </a:ext>
            </a:extLst>
          </p:cNvPr>
          <p:cNvCxnSpPr>
            <a:cxnSpLocks/>
          </p:cNvCxnSpPr>
          <p:nvPr/>
        </p:nvCxnSpPr>
        <p:spPr>
          <a:xfrm>
            <a:off x="4864471" y="2899430"/>
            <a:ext cx="0" cy="301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E5191B-46F9-018B-F9FC-DD1D3BBA924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502400" y="3397067"/>
            <a:ext cx="1568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B06D85-34ED-6812-FC87-881051C063EF}"/>
              </a:ext>
            </a:extLst>
          </p:cNvPr>
          <p:cNvCxnSpPr>
            <a:cxnSpLocks/>
          </p:cNvCxnSpPr>
          <p:nvPr/>
        </p:nvCxnSpPr>
        <p:spPr>
          <a:xfrm flipV="1">
            <a:off x="5432301" y="3483665"/>
            <a:ext cx="0" cy="34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791C7D-03A3-6F0B-224F-4F68A77CB0D2}"/>
              </a:ext>
            </a:extLst>
          </p:cNvPr>
          <p:cNvSpPr txBox="1"/>
          <p:nvPr/>
        </p:nvSpPr>
        <p:spPr>
          <a:xfrm>
            <a:off x="3984501" y="3822760"/>
            <a:ext cx="2895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3. “</a:t>
            </a:r>
            <a:r>
              <a:rPr lang="pt-PT" b="1" dirty="0">
                <a:latin typeface="Consolas" panose="020B0609020204030204" pitchFamily="49" charset="0"/>
              </a:rPr>
              <a:t>:</a:t>
            </a:r>
            <a:r>
              <a:rPr lang="pt-PT" dirty="0"/>
              <a:t>” – Adicionar entre os parâmetros e a expressão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226696-7115-7340-4EDC-2F29B0B15C1B}"/>
              </a:ext>
            </a:extLst>
          </p:cNvPr>
          <p:cNvSpPr txBox="1"/>
          <p:nvPr/>
        </p:nvSpPr>
        <p:spPr>
          <a:xfrm>
            <a:off x="1114361" y="4951894"/>
            <a:ext cx="492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74151"/>
                </a:solidFill>
              </a:rPr>
              <a:t>Funções</a:t>
            </a:r>
            <a:r>
              <a:rPr lang="en-US" dirty="0">
                <a:solidFill>
                  <a:srgbClr val="374151"/>
                </a:solidFill>
              </a:rPr>
              <a:t> lambda </a:t>
            </a:r>
            <a:r>
              <a:rPr lang="en-US" dirty="0" err="1">
                <a:solidFill>
                  <a:srgbClr val="374151"/>
                </a:solidFill>
              </a:rPr>
              <a:t>são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usadas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quando</a:t>
            </a:r>
            <a:r>
              <a:rPr lang="en-US" dirty="0">
                <a:solidFill>
                  <a:srgbClr val="374151"/>
                </a:solidFill>
              </a:rPr>
              <a:t> é </a:t>
            </a:r>
            <a:r>
              <a:rPr lang="en-US" dirty="0" err="1">
                <a:solidFill>
                  <a:srgbClr val="374151"/>
                </a:solidFill>
              </a:rPr>
              <a:t>preciso</a:t>
            </a:r>
            <a:r>
              <a:rPr lang="en-US" dirty="0">
                <a:solidFill>
                  <a:srgbClr val="374151"/>
                </a:solidFill>
              </a:rPr>
              <a:t> usar </a:t>
            </a:r>
            <a:r>
              <a:rPr lang="en-US" dirty="0" err="1">
                <a:solidFill>
                  <a:srgbClr val="374151"/>
                </a:solidFill>
              </a:rPr>
              <a:t>uma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função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curta</a:t>
            </a:r>
            <a:r>
              <a:rPr lang="en-US" b="1" dirty="0">
                <a:solidFill>
                  <a:srgbClr val="374151"/>
                </a:solidFill>
              </a:rPr>
              <a:t>,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temporariamente</a:t>
            </a:r>
            <a:r>
              <a:rPr lang="en-US" b="1" dirty="0">
                <a:solidFill>
                  <a:srgbClr val="374151"/>
                </a:solidFill>
              </a:rPr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7E95DD-78E3-4A53-4623-7727DD810CCB}"/>
              </a:ext>
            </a:extLst>
          </p:cNvPr>
          <p:cNvSpPr txBox="1">
            <a:spLocks/>
          </p:cNvSpPr>
          <p:nvPr/>
        </p:nvSpPr>
        <p:spPr>
          <a:xfrm>
            <a:off x="5788911" y="4690692"/>
            <a:ext cx="5759089" cy="1843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expoente_dois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(num):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pt-BR" sz="12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"""Esta função calcula o expoente de dois de um número."""</a:t>
            </a:r>
            <a:endParaRPr lang="en-US" sz="12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return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 ** 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F9990B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lambda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correspondente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expoente_dois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lambda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**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80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9"/>
    </mc:Choice>
    <mc:Fallback xmlns="">
      <p:transition spd="slow" advTm="1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6" grpId="0" animBg="1"/>
      <p:bldP spid="30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9591"/>
            <a:ext cx="10832432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Lambda – Exemplos</a:t>
            </a:r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7484-A79E-C819-838F-E9C4B2F30FEC}"/>
              </a:ext>
            </a:extLst>
          </p:cNvPr>
          <p:cNvSpPr txBox="1"/>
          <p:nvPr/>
        </p:nvSpPr>
        <p:spPr>
          <a:xfrm>
            <a:off x="1169042" y="1516284"/>
            <a:ext cx="101847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</a:rPr>
              <a:t>Exemplos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utilização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: </a:t>
            </a: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Como </a:t>
            </a:r>
            <a:r>
              <a:rPr lang="en-US" dirty="0" err="1">
                <a:solidFill>
                  <a:srgbClr val="374151"/>
                </a:solidFill>
              </a:rPr>
              <a:t>argumento</a:t>
            </a:r>
            <a:r>
              <a:rPr lang="en-US" dirty="0">
                <a:solidFill>
                  <a:srgbClr val="374151"/>
                </a:solidFill>
              </a:rPr>
              <a:t> para </a:t>
            </a:r>
            <a:r>
              <a:rPr lang="en-US" dirty="0" err="1">
                <a:solidFill>
                  <a:srgbClr val="374151"/>
                </a:solidFill>
              </a:rPr>
              <a:t>funções</a:t>
            </a:r>
            <a:r>
              <a:rPr lang="en-US" dirty="0">
                <a:solidFill>
                  <a:srgbClr val="374151"/>
                </a:solidFill>
              </a:rPr>
              <a:t> de </a:t>
            </a:r>
            <a:r>
              <a:rPr lang="en-US" dirty="0" err="1">
                <a:solidFill>
                  <a:srgbClr val="374151"/>
                </a:solidFill>
              </a:rPr>
              <a:t>ordem</a:t>
            </a:r>
            <a:r>
              <a:rPr lang="en-US" dirty="0">
                <a:solidFill>
                  <a:srgbClr val="374151"/>
                </a:solidFill>
              </a:rPr>
              <a:t> superior </a:t>
            </a:r>
            <a:r>
              <a:rPr lang="en-US" dirty="0" err="1">
                <a:solidFill>
                  <a:srgbClr val="374151"/>
                </a:solidFill>
              </a:rPr>
              <a:t>como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b="1" dirty="0">
                <a:solidFill>
                  <a:srgbClr val="374151"/>
                </a:solidFill>
                <a:latin typeface="Consolas" panose="020B0609020204030204" pitchFamily="49" charset="0"/>
              </a:rPr>
              <a:t>map()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, </a:t>
            </a:r>
            <a:r>
              <a:rPr lang="en-US" dirty="0">
                <a:solidFill>
                  <a:srgbClr val="374151"/>
                </a:solidFill>
              </a:rPr>
              <a:t>e </a:t>
            </a:r>
            <a:r>
              <a:rPr lang="en-US" b="1" dirty="0">
                <a:solidFill>
                  <a:srgbClr val="374151"/>
                </a:solidFill>
                <a:latin typeface="Consolas" panose="020B0609020204030204" pitchFamily="49" charset="0"/>
              </a:rPr>
              <a:t>sorted()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Para </a:t>
            </a:r>
            <a:r>
              <a:rPr lang="en-US" dirty="0" err="1">
                <a:solidFill>
                  <a:srgbClr val="374151"/>
                </a:solidFill>
              </a:rPr>
              <a:t>cálculos</a:t>
            </a:r>
            <a:r>
              <a:rPr lang="en-US" dirty="0">
                <a:solidFill>
                  <a:srgbClr val="374151"/>
                </a:solidFill>
              </a:rPr>
              <a:t> simples</a:t>
            </a:r>
          </a:p>
          <a:p>
            <a:pPr lvl="1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0B90E-4D54-3AF4-14F1-63546AB7359D}"/>
              </a:ext>
            </a:extLst>
          </p:cNvPr>
          <p:cNvSpPr txBox="1">
            <a:spLocks/>
          </p:cNvSpPr>
          <p:nvPr/>
        </p:nvSpPr>
        <p:spPr>
          <a:xfrm>
            <a:off x="3802133" y="5449226"/>
            <a:ext cx="3456621" cy="1152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lambda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x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y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x + 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5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3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823E73-D1D4-82CA-A3DF-78523FD79464}"/>
              </a:ext>
            </a:extLst>
          </p:cNvPr>
          <p:cNvSpPr txBox="1">
            <a:spLocks/>
          </p:cNvSpPr>
          <p:nvPr/>
        </p:nvSpPr>
        <p:spPr>
          <a:xfrm>
            <a:off x="2512159" y="3768750"/>
            <a:ext cx="6857617" cy="1152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"amora"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"banana"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palavras_ordenadas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sorted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key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lambda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 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len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palavras_ordenadas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"amora"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"banana"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BE9137-E8C8-3C12-983E-E8AFCB358D1D}"/>
              </a:ext>
            </a:extLst>
          </p:cNvPr>
          <p:cNvSpPr txBox="1">
            <a:spLocks/>
          </p:cNvSpPr>
          <p:nvPr/>
        </p:nvSpPr>
        <p:spPr>
          <a:xfrm>
            <a:off x="2512159" y="2513093"/>
            <a:ext cx="6857617" cy="1152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"amora"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"banana"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palavras_plural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list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map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lambda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 p +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"s"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palavras_plural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amoras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"bananas"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100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"/>
    </mc:Choice>
    <mc:Fallback xmlns="">
      <p:transition spd="slow" advTm="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273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O que esperar desta aula?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2BDD0-458E-1533-BD33-1D0D8856C04D}"/>
              </a:ext>
            </a:extLst>
          </p:cNvPr>
          <p:cNvSpPr txBox="1"/>
          <p:nvPr/>
        </p:nvSpPr>
        <p:spPr>
          <a:xfrm>
            <a:off x="838200" y="2785394"/>
            <a:ext cx="9543757" cy="223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Funções</a:t>
            </a:r>
            <a:endParaRPr lang="en-US" sz="2400" b="1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Notação</a:t>
            </a:r>
            <a:r>
              <a:rPr lang="en-US" sz="2400" b="1" dirty="0"/>
              <a:t> Big-O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Programação</a:t>
            </a:r>
            <a:r>
              <a:rPr lang="en-US" sz="2400" b="1" dirty="0"/>
              <a:t> </a:t>
            </a:r>
            <a:r>
              <a:rPr lang="en-US" sz="2400" b="1" dirty="0" err="1"/>
              <a:t>Orientada</a:t>
            </a:r>
            <a:r>
              <a:rPr lang="en-US" sz="2400" b="1" dirty="0"/>
              <a:t> a </a:t>
            </a:r>
            <a:r>
              <a:rPr lang="en-US" sz="2400" b="1" dirty="0" err="1"/>
              <a:t>Objetos</a:t>
            </a:r>
            <a:endParaRPr lang="en-US" sz="2400" b="1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/>
              <a:t>IDEs e GIT</a:t>
            </a:r>
          </a:p>
        </p:txBody>
      </p:sp>
    </p:spTree>
    <p:extLst>
      <p:ext uri="{BB962C8B-B14F-4D97-AF65-F5344CB8AC3E}">
        <p14:creationId xmlns:p14="http://schemas.microsoft.com/office/powerpoint/2010/main" val="89979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"/>
    </mc:Choice>
    <mc:Fallback xmlns="">
      <p:transition spd="slow" advTm="1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F06D-CC0B-ADC2-347F-2097A6E4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Map, filter, reduce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DCEA-D086-2734-1098-56E53EB7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4432"/>
            <a:ext cx="10515600" cy="2565968"/>
          </a:xfrm>
        </p:spPr>
        <p:txBody>
          <a:bodyPr>
            <a:normAutofit/>
          </a:bodyPr>
          <a:lstStyle/>
          <a:p>
            <a:pPr marL="541338" indent="-541338"/>
            <a:r>
              <a:rPr lang="en-US" sz="1800" b="1" dirty="0">
                <a:latin typeface="Consolas" panose="020B0609020204030204" pitchFamily="49" charset="0"/>
              </a:rPr>
              <a:t>map()</a:t>
            </a:r>
            <a:r>
              <a:rPr lang="en-US" sz="1800" b="1" dirty="0">
                <a:latin typeface="+mn-lt"/>
              </a:rPr>
              <a:t> – </a:t>
            </a:r>
            <a:r>
              <a:rPr lang="en-US" sz="1800" dirty="0" err="1">
                <a:latin typeface="+mn-lt"/>
              </a:rPr>
              <a:t>mapear</a:t>
            </a:r>
            <a:endParaRPr lang="en-US" sz="1800" dirty="0">
              <a:latin typeface="+mn-lt"/>
            </a:endParaRPr>
          </a:p>
          <a:p>
            <a:pPr marL="541338" indent="-541338"/>
            <a:r>
              <a:rPr lang="en-US" sz="1800" b="1" dirty="0">
                <a:latin typeface="Consolas" panose="020B0609020204030204" pitchFamily="49" charset="0"/>
              </a:rPr>
              <a:t>filter()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err="1">
                <a:latin typeface="+mn-lt"/>
              </a:rPr>
              <a:t>filtrar</a:t>
            </a:r>
            <a:endParaRPr lang="en-US" sz="1800" dirty="0">
              <a:latin typeface="Consolas" panose="020B0609020204030204" pitchFamily="49" charset="0"/>
            </a:endParaRPr>
          </a:p>
          <a:p>
            <a:pPr marL="541338" indent="-541338"/>
            <a:r>
              <a:rPr lang="en-US" sz="1800" b="1" dirty="0">
                <a:latin typeface="Consolas" panose="020B0609020204030204" pitchFamily="49" charset="0"/>
              </a:rPr>
              <a:t>reduce()</a:t>
            </a:r>
            <a:r>
              <a:rPr lang="en-US" sz="1800" dirty="0">
                <a:latin typeface="Consolas" panose="020B0609020204030204" pitchFamily="49" charset="0"/>
              </a:rPr>
              <a:t> </a:t>
            </a:r>
            <a:r>
              <a:rPr lang="en-US" sz="1800" dirty="0"/>
              <a:t>– </a:t>
            </a:r>
            <a:r>
              <a:rPr lang="en-US" sz="1800" dirty="0" err="1"/>
              <a:t>reduzir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São </a:t>
            </a:r>
            <a:r>
              <a:rPr lang="en-US" sz="1800" dirty="0" err="1"/>
              <a:t>paradigmas</a:t>
            </a:r>
            <a:r>
              <a:rPr lang="en-US" sz="1800" dirty="0"/>
              <a:t> da </a:t>
            </a:r>
            <a:r>
              <a:rPr lang="en-US" sz="1800" dirty="0" err="1"/>
              <a:t>programação</a:t>
            </a:r>
            <a:r>
              <a:rPr lang="en-US" sz="1800" dirty="0"/>
              <a:t> </a:t>
            </a:r>
            <a:r>
              <a:rPr lang="en-US" sz="1800" dirty="0" err="1"/>
              <a:t>funcional</a:t>
            </a:r>
            <a:r>
              <a:rPr lang="en-US" sz="1800" dirty="0"/>
              <a:t>. </a:t>
            </a:r>
            <a:r>
              <a:rPr lang="en-US" sz="1800" dirty="0" err="1"/>
              <a:t>Permitem</a:t>
            </a:r>
            <a:r>
              <a:rPr lang="en-US" sz="1800" dirty="0"/>
              <a:t> </a:t>
            </a:r>
            <a:r>
              <a:rPr lang="en-US" sz="1800" dirty="0" err="1"/>
              <a:t>escrever</a:t>
            </a:r>
            <a:r>
              <a:rPr lang="en-US" sz="1800" dirty="0"/>
              <a:t> </a:t>
            </a:r>
            <a:r>
              <a:rPr lang="en-US" sz="1800" b="1" dirty="0" err="1"/>
              <a:t>código</a:t>
            </a:r>
            <a:r>
              <a:rPr lang="en-US" sz="1800" b="1" dirty="0"/>
              <a:t> </a:t>
            </a:r>
            <a:r>
              <a:rPr lang="en-US" sz="1800" b="1" dirty="0" err="1"/>
              <a:t>mais</a:t>
            </a:r>
            <a:r>
              <a:rPr lang="en-US" sz="1800" b="1" dirty="0"/>
              <a:t> simples e </a:t>
            </a:r>
            <a:r>
              <a:rPr lang="en-US" sz="1800" b="1" dirty="0" err="1"/>
              <a:t>curto</a:t>
            </a:r>
            <a:r>
              <a:rPr lang="en-US" sz="1800" dirty="0"/>
              <a:t>. E </a:t>
            </a:r>
            <a:r>
              <a:rPr lang="en-US" sz="1800" dirty="0" err="1"/>
              <a:t>permitem</a:t>
            </a:r>
            <a:r>
              <a:rPr lang="en-US" sz="1800" dirty="0"/>
              <a:t> </a:t>
            </a:r>
            <a:r>
              <a:rPr lang="en-US" sz="1800" b="1" dirty="0" err="1"/>
              <a:t>aplicar</a:t>
            </a:r>
            <a:r>
              <a:rPr lang="en-US" sz="1800" b="1" dirty="0"/>
              <a:t> </a:t>
            </a:r>
            <a:r>
              <a:rPr lang="en-US" sz="1800" b="1" dirty="0" err="1"/>
              <a:t>funções</a:t>
            </a:r>
            <a:r>
              <a:rPr lang="en-US" sz="1800" b="1" dirty="0"/>
              <a:t> a </a:t>
            </a:r>
            <a:r>
              <a:rPr lang="en-US" sz="1800" b="1" dirty="0" err="1"/>
              <a:t>iteráveis</a:t>
            </a:r>
            <a:r>
              <a:rPr lang="en-US" sz="1800" b="1" dirty="0"/>
              <a:t> (</a:t>
            </a:r>
            <a:r>
              <a:rPr lang="en-US" sz="1800" b="1" dirty="0" err="1"/>
              <a:t>listas</a:t>
            </a:r>
            <a:r>
              <a:rPr lang="en-US" sz="1800" b="1" dirty="0"/>
              <a:t>, </a:t>
            </a:r>
            <a:r>
              <a:rPr lang="en-US" sz="1800" b="1" dirty="0" err="1"/>
              <a:t>tuplos</a:t>
            </a:r>
            <a:r>
              <a:rPr lang="en-US" sz="1800" b="1" dirty="0"/>
              <a:t>, sets, etc.) </a:t>
            </a:r>
            <a:r>
              <a:rPr lang="en-US" sz="1800" b="1" dirty="0" err="1"/>
              <a:t>sem</a:t>
            </a:r>
            <a:r>
              <a:rPr lang="en-US" sz="1800" b="1" dirty="0"/>
              <a:t> a </a:t>
            </a:r>
            <a:r>
              <a:rPr lang="en-US" sz="1800" b="1" dirty="0" err="1"/>
              <a:t>necessidade</a:t>
            </a:r>
            <a:r>
              <a:rPr lang="en-US" sz="1800" b="1" dirty="0"/>
              <a:t> de </a:t>
            </a:r>
            <a:r>
              <a:rPr lang="en-US" sz="1800" b="1" dirty="0" err="1"/>
              <a:t>ciclos</a:t>
            </a:r>
            <a:r>
              <a:rPr lang="en-US" sz="1800" b="1" dirty="0"/>
              <a:t> (loops).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C7EF6-3CEA-30D2-AB71-82B35FD8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20</a:t>
            </a:fld>
            <a:endParaRPr lang="pt-PT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CD721BA-D0DC-76DF-FFA8-80047E11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60" y="4549207"/>
            <a:ext cx="1569003" cy="15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7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"/>
    </mc:Choice>
    <mc:Fallback xmlns="">
      <p:transition spd="slow" advTm="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575E83E-FC75-23C0-F528-B6F5E45D8771}"/>
              </a:ext>
            </a:extLst>
          </p:cNvPr>
          <p:cNvSpPr txBox="1">
            <a:spLocks/>
          </p:cNvSpPr>
          <p:nvPr/>
        </p:nvSpPr>
        <p:spPr>
          <a:xfrm>
            <a:off x="838200" y="4679040"/>
            <a:ext cx="10699044" cy="781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/>
            <a:r>
              <a:rPr lang="en-US" sz="1600" dirty="0">
                <a:latin typeface="Consolas" panose="020B0609020204030204" pitchFamily="49" charset="0"/>
              </a:rPr>
              <a:t>reduce() (</a:t>
            </a:r>
            <a:r>
              <a:rPr lang="en-US" sz="1600" dirty="0" err="1">
                <a:latin typeface="Consolas" panose="020B0609020204030204" pitchFamily="49" charset="0"/>
              </a:rPr>
              <a:t>reduzir</a:t>
            </a:r>
            <a:r>
              <a:rPr lang="en-US" sz="1600" dirty="0">
                <a:latin typeface="Consolas" panose="020B0609020204030204" pitchFamily="49" charset="0"/>
              </a:rPr>
              <a:t>) – do modulo </a:t>
            </a:r>
            <a:r>
              <a:rPr lang="en-US" sz="1600" dirty="0" err="1">
                <a:latin typeface="Consolas" panose="020B0609020204030204" pitchFamily="49" charset="0"/>
              </a:rPr>
              <a:t>functools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/>
              <a:t>é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reduzir</a:t>
            </a:r>
            <a:r>
              <a:rPr lang="en-US" sz="1600" dirty="0"/>
              <a:t> a </a:t>
            </a:r>
            <a:r>
              <a:rPr lang="en-US" sz="1600" dirty="0" err="1"/>
              <a:t>sequência</a:t>
            </a:r>
            <a:r>
              <a:rPr lang="en-US" sz="1600" dirty="0"/>
              <a:t> de </a:t>
            </a:r>
            <a:r>
              <a:rPr lang="en-US" sz="1600" dirty="0" err="1"/>
              <a:t>elementos</a:t>
            </a:r>
            <a:r>
              <a:rPr lang="en-US" sz="1600" dirty="0"/>
              <a:t> a um </a:t>
            </a:r>
            <a:r>
              <a:rPr lang="en-US" sz="1600" dirty="0" err="1"/>
              <a:t>único</a:t>
            </a:r>
            <a:r>
              <a:rPr lang="en-US" sz="1600" dirty="0"/>
              <a:t> valor </a:t>
            </a:r>
            <a:r>
              <a:rPr lang="en-US" sz="1600" dirty="0" err="1"/>
              <a:t>através</a:t>
            </a:r>
            <a:r>
              <a:rPr lang="en-US" sz="1600" dirty="0"/>
              <a:t> de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computação</a:t>
            </a:r>
            <a:r>
              <a:rPr lang="en-US" sz="1600" dirty="0"/>
              <a:t> continua. </a:t>
            </a:r>
          </a:p>
          <a:p>
            <a:pPr marL="541338" indent="-541338"/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3F8581-AD51-AF85-09CE-9A4C82DE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00" y="5666132"/>
            <a:ext cx="4047948" cy="8293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6E2526-4452-01B5-1359-60822E2B7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121" b="-5366"/>
          <a:stretch/>
        </p:blipFill>
        <p:spPr>
          <a:xfrm>
            <a:off x="3385921" y="5337091"/>
            <a:ext cx="4043528" cy="356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71FE9-2098-9216-76D4-06915CAB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Map, filter, reduce - exemplos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C9C51-2C21-7B33-B014-4B20DBCB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1338" indent="-541338"/>
            <a:r>
              <a:rPr lang="en-US" sz="1600" dirty="0"/>
              <a:t> </a:t>
            </a:r>
            <a:r>
              <a:rPr lang="en-US" sz="1600" dirty="0">
                <a:latin typeface="Consolas" panose="020B0609020204030204" pitchFamily="49" charset="0"/>
              </a:rPr>
              <a:t>map() (</a:t>
            </a:r>
            <a:r>
              <a:rPr lang="en-US" sz="1600" dirty="0" err="1">
                <a:latin typeface="Consolas" panose="020B0609020204030204" pitchFamily="49" charset="0"/>
              </a:rPr>
              <a:t>mapear</a:t>
            </a:r>
            <a:r>
              <a:rPr lang="en-US" sz="1600" dirty="0">
                <a:latin typeface="Consolas" panose="020B0609020204030204" pitchFamily="49" charset="0"/>
              </a:rPr>
              <a:t>) – </a:t>
            </a:r>
            <a:r>
              <a:rPr lang="en-US" sz="1600" dirty="0" err="1"/>
              <a:t>aplica</a:t>
            </a:r>
            <a:r>
              <a:rPr lang="en-US" sz="1600" dirty="0"/>
              <a:t> (</a:t>
            </a:r>
            <a:r>
              <a:rPr lang="en-US" sz="1600" dirty="0" err="1"/>
              <a:t>mapeia</a:t>
            </a:r>
            <a:r>
              <a:rPr lang="en-US" sz="1600" dirty="0"/>
              <a:t>)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função</a:t>
            </a:r>
            <a:r>
              <a:rPr lang="en-US" sz="1600" dirty="0"/>
              <a:t> a um </a:t>
            </a:r>
            <a:r>
              <a:rPr lang="en-US" sz="1600" dirty="0" err="1"/>
              <a:t>iterável</a:t>
            </a:r>
            <a:r>
              <a:rPr lang="en-US" sz="1600" dirty="0"/>
              <a:t> e </a:t>
            </a:r>
            <a:r>
              <a:rPr lang="en-US" sz="1600" dirty="0" err="1"/>
              <a:t>retorna</a:t>
            </a:r>
            <a:r>
              <a:rPr lang="en-US" sz="1600" dirty="0"/>
              <a:t> um novo </a:t>
            </a:r>
            <a:r>
              <a:rPr lang="en-US" sz="1600" dirty="0" err="1"/>
              <a:t>iterável</a:t>
            </a:r>
            <a:r>
              <a:rPr lang="en-US" sz="1600" dirty="0"/>
              <a:t> com </a:t>
            </a:r>
            <a:r>
              <a:rPr lang="en-US" sz="1600" dirty="0" err="1"/>
              <a:t>os</a:t>
            </a:r>
            <a:r>
              <a:rPr lang="en-US" sz="1600" dirty="0"/>
              <a:t> </a:t>
            </a:r>
            <a:r>
              <a:rPr lang="en-US" sz="1600" dirty="0" err="1"/>
              <a:t>respetivos</a:t>
            </a:r>
            <a:r>
              <a:rPr lang="en-US" sz="1600" dirty="0"/>
              <a:t> </a:t>
            </a:r>
            <a:r>
              <a:rPr lang="en-US" sz="1600" dirty="0" err="1"/>
              <a:t>valores</a:t>
            </a:r>
            <a:r>
              <a:rPr lang="en-US" sz="1600" dirty="0"/>
              <a:t>.</a:t>
            </a:r>
          </a:p>
          <a:p>
            <a:pPr marL="541338" indent="-541338"/>
            <a:endParaRPr lang="en-US" sz="1600" dirty="0"/>
          </a:p>
          <a:p>
            <a:pPr marL="541338" indent="-541338"/>
            <a:endParaRPr lang="en-US" sz="1600" dirty="0"/>
          </a:p>
          <a:p>
            <a:pPr marL="541338" indent="-541338"/>
            <a:endParaRPr lang="en-US" sz="1600" dirty="0"/>
          </a:p>
          <a:p>
            <a:pPr marL="541338" indent="-541338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DBE8D-61DA-96B6-B3F0-2756A594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21</a:t>
            </a:fld>
            <a:endParaRPr lang="pt-PT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FFCAD5-A5C1-18A9-CA79-4AEC5E5E55CC}"/>
              </a:ext>
            </a:extLst>
          </p:cNvPr>
          <p:cNvSpPr txBox="1">
            <a:spLocks/>
          </p:cNvSpPr>
          <p:nvPr/>
        </p:nvSpPr>
        <p:spPr>
          <a:xfrm>
            <a:off x="830050" y="3171911"/>
            <a:ext cx="10515600" cy="559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/>
            <a:r>
              <a:rPr lang="en-US" sz="1600" dirty="0">
                <a:latin typeface="Consolas" panose="020B0609020204030204" pitchFamily="49" charset="0"/>
              </a:rPr>
              <a:t>filter() (</a:t>
            </a:r>
            <a:r>
              <a:rPr lang="en-US" sz="1600" dirty="0" err="1">
                <a:latin typeface="Consolas" panose="020B0609020204030204" pitchFamily="49" charset="0"/>
              </a:rPr>
              <a:t>filtrar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en-US" sz="1600" dirty="0"/>
              <a:t>– é </a:t>
            </a:r>
            <a:r>
              <a:rPr lang="en-US" sz="1600" dirty="0" err="1"/>
              <a:t>usada</a:t>
            </a:r>
            <a:r>
              <a:rPr lang="en-US" sz="1600" dirty="0"/>
              <a:t> para </a:t>
            </a:r>
            <a:r>
              <a:rPr lang="en-US" sz="1600" dirty="0" err="1"/>
              <a:t>filtrar</a:t>
            </a:r>
            <a:r>
              <a:rPr lang="en-US" sz="1600" dirty="0"/>
              <a:t> </a:t>
            </a:r>
            <a:r>
              <a:rPr lang="en-US" sz="1600" dirty="0" err="1"/>
              <a:t>elementos</a:t>
            </a:r>
            <a:r>
              <a:rPr lang="en-US" sz="1600" dirty="0"/>
              <a:t> de um </a:t>
            </a:r>
            <a:r>
              <a:rPr lang="en-US" sz="1600" dirty="0" err="1"/>
              <a:t>iterável</a:t>
            </a:r>
            <a:r>
              <a:rPr lang="en-US" sz="1600" dirty="0"/>
              <a:t> </a:t>
            </a:r>
            <a:r>
              <a:rPr lang="en-US" sz="1600" dirty="0" err="1"/>
              <a:t>baseado</a:t>
            </a:r>
            <a:r>
              <a:rPr lang="en-US" sz="1600" dirty="0"/>
              <a:t> </a:t>
            </a:r>
            <a:r>
              <a:rPr lang="en-US" sz="1600" dirty="0" err="1"/>
              <a:t>numa</a:t>
            </a:r>
            <a:r>
              <a:rPr lang="en-US" sz="1600" dirty="0"/>
              <a:t> </a:t>
            </a:r>
            <a:r>
              <a:rPr lang="en-US" sz="1600" dirty="0" err="1"/>
              <a:t>condição</a:t>
            </a:r>
            <a:r>
              <a:rPr lang="en-US" sz="1600" dirty="0"/>
              <a:t> (</a:t>
            </a:r>
            <a:r>
              <a:rPr lang="en-US" sz="1600" dirty="0" err="1"/>
              <a:t>especificada</a:t>
            </a:r>
            <a:r>
              <a:rPr lang="en-US" sz="1600" dirty="0"/>
              <a:t> </a:t>
            </a:r>
            <a:r>
              <a:rPr lang="en-US" sz="1600" dirty="0" err="1"/>
              <a:t>numa</a:t>
            </a:r>
            <a:r>
              <a:rPr lang="en-US" sz="1600" dirty="0"/>
              <a:t> </a:t>
            </a:r>
            <a:r>
              <a:rPr lang="en-US" sz="1600" dirty="0" err="1"/>
              <a:t>função</a:t>
            </a:r>
            <a:r>
              <a:rPr lang="en-US" sz="1600" dirty="0"/>
              <a:t>) e </a:t>
            </a:r>
            <a:r>
              <a:rPr lang="en-US" sz="1600" dirty="0" err="1"/>
              <a:t>retorna</a:t>
            </a:r>
            <a:r>
              <a:rPr lang="en-US" sz="1600" dirty="0"/>
              <a:t> um novo </a:t>
            </a:r>
            <a:r>
              <a:rPr lang="en-US" sz="1600" dirty="0" err="1"/>
              <a:t>iterável</a:t>
            </a:r>
            <a:r>
              <a:rPr lang="en-US" sz="1600" dirty="0"/>
              <a:t> que </a:t>
            </a:r>
            <a:r>
              <a:rPr lang="en-US" sz="1600" dirty="0" err="1"/>
              <a:t>contém</a:t>
            </a:r>
            <a:r>
              <a:rPr lang="en-US" sz="1600" dirty="0"/>
              <a:t> </a:t>
            </a:r>
            <a:r>
              <a:rPr lang="en-US" sz="1600" dirty="0" err="1"/>
              <a:t>os</a:t>
            </a:r>
            <a:r>
              <a:rPr lang="en-US" sz="1600" dirty="0"/>
              <a:t> </a:t>
            </a:r>
            <a:r>
              <a:rPr lang="en-US" sz="1600" dirty="0" err="1"/>
              <a:t>elementos</a:t>
            </a:r>
            <a:r>
              <a:rPr lang="en-US" sz="1600" dirty="0"/>
              <a:t> </a:t>
            </a:r>
            <a:r>
              <a:rPr lang="en-US" sz="1600" dirty="0" err="1"/>
              <a:t>filtrados</a:t>
            </a:r>
            <a:r>
              <a:rPr lang="en-US" sz="1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E0886-8E40-8A7D-7AE4-B10D72BD0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872" y="2318246"/>
            <a:ext cx="4493518" cy="814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6F2A1-B8C2-4166-1F68-47A4E8F8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872" y="3844031"/>
            <a:ext cx="4394017" cy="8251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7F10874-8FEF-57FC-56F0-B4A5C61A3083}"/>
              </a:ext>
            </a:extLst>
          </p:cNvPr>
          <p:cNvSpPr/>
          <p:nvPr/>
        </p:nvSpPr>
        <p:spPr>
          <a:xfrm>
            <a:off x="4410272" y="5674203"/>
            <a:ext cx="501445" cy="2952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E7C404-CF04-79B3-0D3C-679F2D578C7A}"/>
              </a:ext>
            </a:extLst>
          </p:cNvPr>
          <p:cNvSpPr/>
          <p:nvPr/>
        </p:nvSpPr>
        <p:spPr>
          <a:xfrm>
            <a:off x="4910686" y="5675127"/>
            <a:ext cx="320841" cy="29605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247C27-54A1-CB71-F0B1-1726623935F9}"/>
              </a:ext>
            </a:extLst>
          </p:cNvPr>
          <p:cNvSpPr/>
          <p:nvPr/>
        </p:nvSpPr>
        <p:spPr>
          <a:xfrm>
            <a:off x="4409757" y="5675682"/>
            <a:ext cx="501445" cy="2916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3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018DB-FF18-F10B-E92D-32418E6D0565}"/>
              </a:ext>
            </a:extLst>
          </p:cNvPr>
          <p:cNvSpPr/>
          <p:nvPr/>
        </p:nvSpPr>
        <p:spPr>
          <a:xfrm>
            <a:off x="4412193" y="5677822"/>
            <a:ext cx="814136" cy="2916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6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49727-13ED-FADD-7E71-69BA4331CA4F}"/>
              </a:ext>
            </a:extLst>
          </p:cNvPr>
          <p:cNvSpPr/>
          <p:nvPr/>
        </p:nvSpPr>
        <p:spPr>
          <a:xfrm>
            <a:off x="5230404" y="5678868"/>
            <a:ext cx="290484" cy="2916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FA4DF-2BD5-19C8-D9D1-09D0B680C128}"/>
              </a:ext>
            </a:extLst>
          </p:cNvPr>
          <p:cNvSpPr/>
          <p:nvPr/>
        </p:nvSpPr>
        <p:spPr>
          <a:xfrm>
            <a:off x="4409757" y="5674285"/>
            <a:ext cx="1139743" cy="2952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10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95DA88-F2B6-FEF8-F157-6DA8B56A301C}"/>
              </a:ext>
            </a:extLst>
          </p:cNvPr>
          <p:cNvSpPr/>
          <p:nvPr/>
        </p:nvSpPr>
        <p:spPr>
          <a:xfrm>
            <a:off x="5520889" y="5674387"/>
            <a:ext cx="320841" cy="29605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EE335D-28C9-6B77-B947-A2B728899C4D}"/>
              </a:ext>
            </a:extLst>
          </p:cNvPr>
          <p:cNvSpPr/>
          <p:nvPr/>
        </p:nvSpPr>
        <p:spPr>
          <a:xfrm>
            <a:off x="4409757" y="5675809"/>
            <a:ext cx="1474325" cy="29474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15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08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2"/>
    </mc:Choice>
    <mc:Fallback xmlns="">
      <p:transition spd="slow" advTm="2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 animBg="1"/>
      <p:bldP spid="20" grpId="0" animBg="1"/>
      <p:bldP spid="21" grpId="0" animBg="1"/>
      <p:bldP spid="22" grpId="0" animBg="1"/>
      <p:bldP spid="24" grpId="0" animBg="1"/>
      <p:bldP spid="23" grpId="0" animBg="1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597B-DDDF-239F-C2E5-7A918E47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5482-79BD-4437-C54C-B8909DE82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</a:t>
            </a:r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B0F0E-86CA-F0C3-0A30-48C4A76246C2}"/>
              </a:ext>
            </a:extLst>
          </p:cNvPr>
          <p:cNvSpPr txBox="1"/>
          <p:nvPr/>
        </p:nvSpPr>
        <p:spPr>
          <a:xfrm>
            <a:off x="1169042" y="1516284"/>
            <a:ext cx="10184757" cy="447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Funções recursivas são aquelas que se chamam a si próprias para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resolver uma pequena parte do mesmo problema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Permitem decompor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problemas complexos em partes menores e mais simples, facilitando a resolução de cada sub-problema de forma independente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Geralmente, uma função recursiva consiste em duas partes distintas: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 base: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parte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mais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simples do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pode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ser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resolvida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diretamente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sem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recursão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Condição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terminação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recursivo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caso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recursivo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chama-se 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mesma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com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modificados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resolver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uma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parte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pequena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Cada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chamada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recursiva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reduz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tamanho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modo a se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atingir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caso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base.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9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"/>
    </mc:Choice>
    <mc:Fallback xmlns="">
      <p:transition spd="slow" advTm="14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B58C-CC71-786E-F016-CF55EC54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D4ADC4-B56A-A67A-8C62-4CA778C9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516" y="2330049"/>
            <a:ext cx="7024674" cy="1804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27768-0D41-8011-E32E-6DF8AC88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</a:t>
            </a: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551F7-F684-728F-322D-C130025C8C71}"/>
              </a:ext>
            </a:extLst>
          </p:cNvPr>
          <p:cNvSpPr txBox="1"/>
          <p:nvPr/>
        </p:nvSpPr>
        <p:spPr>
          <a:xfrm>
            <a:off x="8536432" y="2749479"/>
            <a:ext cx="2895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Caso base: O factorial de 0 ou 1 é sempre 1.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3EAF97-51C6-B934-FB3E-066E7A655BD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886960" y="3072645"/>
            <a:ext cx="3649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8064CC-258A-662E-090F-BE1448B57C27}"/>
              </a:ext>
            </a:extLst>
          </p:cNvPr>
          <p:cNvSpPr txBox="1"/>
          <p:nvPr/>
        </p:nvSpPr>
        <p:spPr>
          <a:xfrm>
            <a:off x="838200" y="4697241"/>
            <a:ext cx="504331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Caso recursivo: Calcula o factorial de </a:t>
            </a:r>
            <a:r>
              <a:rPr lang="pt-PT" dirty="0">
                <a:latin typeface="Consolas" panose="020B0609020204030204" pitchFamily="49" charset="0"/>
              </a:rPr>
              <a:t>n</a:t>
            </a:r>
            <a:r>
              <a:rPr lang="pt-PT" dirty="0"/>
              <a:t> através da multiplicação de </a:t>
            </a:r>
            <a:r>
              <a:rPr lang="pt-PT" dirty="0">
                <a:latin typeface="Consolas" panose="020B0609020204030204" pitchFamily="49" charset="0"/>
              </a:rPr>
              <a:t>n</a:t>
            </a:r>
            <a:r>
              <a:rPr lang="pt-PT" dirty="0"/>
              <a:t> com o factorial de </a:t>
            </a:r>
            <a:r>
              <a:rPr lang="pt-PT" dirty="0">
                <a:latin typeface="Consolas" panose="020B0609020204030204" pitchFamily="49" charset="0"/>
              </a:rPr>
              <a:t>n-1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DFFFFB-B9E2-1D73-5FD5-93516CEB4F15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359856" y="4286052"/>
            <a:ext cx="4976" cy="41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D3B84D-3264-B7FE-BC32-08034C232364}"/>
              </a:ext>
            </a:extLst>
          </p:cNvPr>
          <p:cNvSpPr txBox="1"/>
          <p:nvPr/>
        </p:nvSpPr>
        <p:spPr>
          <a:xfrm>
            <a:off x="6716642" y="4506937"/>
            <a:ext cx="4772527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/>
              <a:t>Execução: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é </a:t>
            </a:r>
            <a:r>
              <a:rPr lang="en-US" dirty="0" err="1"/>
              <a:t>chamada</a:t>
            </a:r>
            <a:r>
              <a:rPr lang="en-US" dirty="0"/>
              <a:t> com um </a:t>
            </a:r>
            <a:r>
              <a:rPr lang="en-US" dirty="0" err="1"/>
              <a:t>inteiro</a:t>
            </a:r>
            <a:r>
              <a:rPr lang="en-US" dirty="0"/>
              <a:t> </a:t>
            </a:r>
            <a:r>
              <a:rPr lang="en-US" dirty="0" err="1"/>
              <a:t>não-negativo</a:t>
            </a:r>
            <a:r>
              <a:rPr lang="en-US" dirty="0"/>
              <a:t> </a:t>
            </a:r>
            <a:r>
              <a:rPr lang="en-US" b="1" i="1" dirty="0"/>
              <a:t>n</a:t>
            </a:r>
            <a:r>
              <a:rPr lang="en-US" dirty="0"/>
              <a:t>, é </a:t>
            </a:r>
            <a:r>
              <a:rPr lang="en-US" dirty="0" err="1"/>
              <a:t>recursivamente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com </a:t>
            </a:r>
            <a:r>
              <a:rPr lang="en-US" b="1" i="1" dirty="0"/>
              <a:t>n-1</a:t>
            </a:r>
            <a:r>
              <a:rPr lang="en-US" dirty="0"/>
              <a:t>, </a:t>
            </a:r>
            <a:r>
              <a:rPr lang="en-US" b="1" i="1" dirty="0"/>
              <a:t>n-2</a:t>
            </a:r>
            <a:r>
              <a:rPr lang="en-US" dirty="0"/>
              <a:t>, etc.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atingir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base.</a:t>
            </a:r>
          </a:p>
          <a:p>
            <a:r>
              <a:rPr lang="en-US" dirty="0" err="1"/>
              <a:t>Assim</a:t>
            </a:r>
            <a:r>
              <a:rPr lang="en-US" dirty="0"/>
              <a:t> que </a:t>
            </a:r>
            <a:r>
              <a:rPr lang="en-US" dirty="0" err="1"/>
              <a:t>atinge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base, a </a:t>
            </a:r>
            <a:r>
              <a:rPr lang="en-US" dirty="0" err="1"/>
              <a:t>recursão</a:t>
            </a:r>
            <a:r>
              <a:rPr lang="en-US" dirty="0"/>
              <a:t> para, e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começa</a:t>
            </a:r>
            <a:r>
              <a:rPr lang="en-US" dirty="0"/>
              <a:t>, </a:t>
            </a:r>
            <a:r>
              <a:rPr lang="en-US" dirty="0" err="1"/>
              <a:t>retornando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de volta </a:t>
            </a:r>
            <a:r>
              <a:rPr lang="en-US" dirty="0" err="1"/>
              <a:t>na</a:t>
            </a:r>
            <a:r>
              <a:rPr lang="en-US" dirty="0"/>
              <a:t> “</a:t>
            </a:r>
            <a:r>
              <a:rPr lang="en-US" dirty="0" err="1"/>
              <a:t>pilha</a:t>
            </a:r>
            <a:r>
              <a:rPr lang="en-US" dirty="0"/>
              <a:t>” de </a:t>
            </a:r>
            <a:r>
              <a:rPr lang="en-US" dirty="0" err="1"/>
              <a:t>chamadas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96AB-43B2-533D-3A15-347E2C82BEC6}"/>
              </a:ext>
            </a:extLst>
          </p:cNvPr>
          <p:cNvSpPr txBox="1"/>
          <p:nvPr/>
        </p:nvSpPr>
        <p:spPr>
          <a:xfrm>
            <a:off x="846220" y="1480090"/>
            <a:ext cx="1007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Factorial</a:t>
            </a:r>
            <a:r>
              <a:rPr lang="pt-BR" dirty="0"/>
              <a:t>: Calcula o produto de todos os números inteiros positivos de 1 até um número dado, inclusive. Por exemplo, o fatorial de 5 (indicado como 5!) é calculado como: 5! = 5 × 4 × 3 × 2 × 1 = 120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FA080-3145-87DE-8E1D-1EF08259745D}"/>
              </a:ext>
            </a:extLst>
          </p:cNvPr>
          <p:cNvSpPr txBox="1"/>
          <p:nvPr/>
        </p:nvSpPr>
        <p:spPr>
          <a:xfrm>
            <a:off x="1384516" y="5754761"/>
            <a:ext cx="3960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n! = n × (n-1) × (n-2) × ... × 2 ×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2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"/>
    </mc:Choice>
    <mc:Fallback xmlns="">
      <p:transition spd="slow" advTm="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B58C-CC71-786E-F016-CF55EC54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D4ADC4-B56A-A67A-8C62-4CA778C9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100" y="2246263"/>
            <a:ext cx="7024674" cy="1804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27768-0D41-8011-E32E-6DF8AC88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</a:t>
            </a:r>
            <a:endParaRPr lang="pt-P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6425F0-5E62-FDE3-3C6B-409E8FF9D6F2}"/>
              </a:ext>
            </a:extLst>
          </p:cNvPr>
          <p:cNvSpPr txBox="1"/>
          <p:nvPr/>
        </p:nvSpPr>
        <p:spPr>
          <a:xfrm>
            <a:off x="1689767" y="4389133"/>
            <a:ext cx="5831307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(4)</a:t>
            </a:r>
          </a:p>
          <a:p>
            <a:pPr algn="ctr"/>
            <a:endParaRPr lang="pt-PT" b="1" dirty="0">
              <a:latin typeface="Consolas" panose="020B0609020204030204" pitchFamily="49" charset="0"/>
            </a:endParaRPr>
          </a:p>
          <a:p>
            <a:pPr algn="ctr"/>
            <a:r>
              <a:rPr lang="pt-PT" b="1" dirty="0">
                <a:latin typeface="Consolas" panose="020B0609020204030204" pitchFamily="49" charset="0"/>
              </a:rPr>
              <a:t>4 *</a:t>
            </a:r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 factorial</a:t>
            </a:r>
            <a:r>
              <a:rPr lang="pt-PT" b="1" dirty="0">
                <a:latin typeface="Consolas" panose="020B0609020204030204" pitchFamily="49" charset="0"/>
              </a:rPr>
              <a:t>(4-1)</a:t>
            </a:r>
          </a:p>
          <a:p>
            <a:pPr algn="ctr"/>
            <a:r>
              <a:rPr lang="pt-PT" b="1" dirty="0">
                <a:latin typeface="Consolas" panose="020B0609020204030204" pitchFamily="49" charset="0"/>
              </a:rPr>
              <a:t>3 * </a:t>
            </a:r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(3-1)</a:t>
            </a:r>
          </a:p>
          <a:p>
            <a:pPr algn="ctr"/>
            <a:r>
              <a:rPr lang="pt-PT" b="1" dirty="0">
                <a:latin typeface="Consolas" panose="020B0609020204030204" pitchFamily="49" charset="0"/>
              </a:rPr>
              <a:t>2 * </a:t>
            </a:r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(2-1)</a:t>
            </a:r>
          </a:p>
          <a:p>
            <a:pPr algn="ctr"/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(1)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49BE8A-ACAD-0634-B892-09F6329B5D96}"/>
              </a:ext>
            </a:extLst>
          </p:cNvPr>
          <p:cNvSpPr/>
          <p:nvPr/>
        </p:nvSpPr>
        <p:spPr>
          <a:xfrm>
            <a:off x="6096000" y="5813995"/>
            <a:ext cx="9144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750E1F-97D3-655F-CD5D-911EACCF7CE9}"/>
              </a:ext>
            </a:extLst>
          </p:cNvPr>
          <p:cNvSpPr/>
          <p:nvPr/>
        </p:nvSpPr>
        <p:spPr>
          <a:xfrm>
            <a:off x="5833206" y="5238296"/>
            <a:ext cx="15048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3 * 2 = 6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DEDB14-8D93-DAAF-761C-0FFE3FD6AC8E}"/>
              </a:ext>
            </a:extLst>
          </p:cNvPr>
          <p:cNvSpPr/>
          <p:nvPr/>
        </p:nvSpPr>
        <p:spPr>
          <a:xfrm>
            <a:off x="5829221" y="5537419"/>
            <a:ext cx="1506299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 * 1 = 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208EC0-DB6B-FE89-8922-C3DE36BF759E}"/>
              </a:ext>
            </a:extLst>
          </p:cNvPr>
          <p:cNvSpPr/>
          <p:nvPr/>
        </p:nvSpPr>
        <p:spPr>
          <a:xfrm>
            <a:off x="5829221" y="4951039"/>
            <a:ext cx="15048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4 * 6 = 24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96AB-43B2-533D-3A15-347E2C82BEC6}"/>
              </a:ext>
            </a:extLst>
          </p:cNvPr>
          <p:cNvSpPr txBox="1"/>
          <p:nvPr/>
        </p:nvSpPr>
        <p:spPr>
          <a:xfrm>
            <a:off x="846220" y="1378490"/>
            <a:ext cx="1007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Factorial</a:t>
            </a:r>
            <a:r>
              <a:rPr lang="pt-BR" dirty="0"/>
              <a:t>: Calcula o produto de todos os números inteiros positivos de 1 até um número dado, inclusive. Por exemplo, o fatorial de 5 (indicado como 5!) é calculado como: 5! = 5 × 4 × 3 × 2 × 1 = 120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FA822B-BE99-B0B3-9AF0-F4734AF57B6F}"/>
              </a:ext>
            </a:extLst>
          </p:cNvPr>
          <p:cNvSpPr/>
          <p:nvPr/>
        </p:nvSpPr>
        <p:spPr>
          <a:xfrm>
            <a:off x="5264276" y="4956344"/>
            <a:ext cx="293509" cy="27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995EA8-9E01-F99F-8997-77F20877093E}"/>
              </a:ext>
            </a:extLst>
          </p:cNvPr>
          <p:cNvSpPr/>
          <p:nvPr/>
        </p:nvSpPr>
        <p:spPr>
          <a:xfrm>
            <a:off x="5264276" y="5240888"/>
            <a:ext cx="293509" cy="27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53BDE-5829-3BF3-2C7E-65685BBAB891}"/>
              </a:ext>
            </a:extLst>
          </p:cNvPr>
          <p:cNvSpPr/>
          <p:nvPr/>
        </p:nvSpPr>
        <p:spPr>
          <a:xfrm>
            <a:off x="5264276" y="5538750"/>
            <a:ext cx="293509" cy="27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66FF9-DD11-E92E-52A1-E4B5D13BB04D}"/>
              </a:ext>
            </a:extLst>
          </p:cNvPr>
          <p:cNvSpPr/>
          <p:nvPr/>
        </p:nvSpPr>
        <p:spPr>
          <a:xfrm>
            <a:off x="3972292" y="5538770"/>
            <a:ext cx="1717307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904C8C-A815-D146-2407-B5F70371830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609584" y="5517681"/>
            <a:ext cx="219637" cy="16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BB7CF0D-8EDE-3F75-876A-4B78CC1FC4BD}"/>
              </a:ext>
            </a:extLst>
          </p:cNvPr>
          <p:cNvSpPr/>
          <p:nvPr/>
        </p:nvSpPr>
        <p:spPr>
          <a:xfrm>
            <a:off x="3978188" y="5246380"/>
            <a:ext cx="1717307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87A0C9-F1C7-E06F-BA04-AB52122F2591}"/>
              </a:ext>
            </a:extLst>
          </p:cNvPr>
          <p:cNvSpPr/>
          <p:nvPr/>
        </p:nvSpPr>
        <p:spPr>
          <a:xfrm>
            <a:off x="3978187" y="4943830"/>
            <a:ext cx="1717307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6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627A91-6220-E05E-586A-69A95ABFCA06}"/>
              </a:ext>
            </a:extLst>
          </p:cNvPr>
          <p:cNvCxnSpPr>
            <a:cxnSpLocks/>
          </p:cNvCxnSpPr>
          <p:nvPr/>
        </p:nvCxnSpPr>
        <p:spPr>
          <a:xfrm flipH="1" flipV="1">
            <a:off x="5625619" y="5162264"/>
            <a:ext cx="219637" cy="16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C32F52-DE04-3D9A-67BC-09CBC58F8DBC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625619" y="5793997"/>
            <a:ext cx="470381" cy="16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69222FC-4BB4-AF33-7730-1EF86FBBDC3A}"/>
              </a:ext>
            </a:extLst>
          </p:cNvPr>
          <p:cNvSpPr/>
          <p:nvPr/>
        </p:nvSpPr>
        <p:spPr>
          <a:xfrm>
            <a:off x="5695494" y="4445197"/>
            <a:ext cx="9144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24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39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3"/>
    </mc:Choice>
    <mc:Fallback xmlns="">
      <p:transition spd="slow" advTm="7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3" grpId="0" animBg="1"/>
      <p:bldP spid="30" grpId="0" animBg="1"/>
      <p:bldP spid="14" grpId="0" animBg="1"/>
      <p:bldP spid="3" grpId="0" animBg="1"/>
      <p:bldP spid="4" grpId="0" animBg="1"/>
      <p:bldP spid="5" grpId="0" animBg="1"/>
      <p:bldP spid="16" grpId="0" animBg="1"/>
      <p:bldP spid="20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94B8-5746-7443-F5FE-C768FEB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72161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1800" dirty="0"/>
              <a:t>Quais as vantagens de usar funções recursivas em vez de funções normais (iterativas)?</a:t>
            </a:r>
          </a:p>
          <a:p>
            <a:pPr marL="0" indent="0" algn="just">
              <a:buNone/>
            </a:pPr>
            <a:endParaRPr lang="pt-BR" sz="1800" dirty="0"/>
          </a:p>
          <a:p>
            <a:pPr algn="just"/>
            <a:r>
              <a:rPr lang="pt-BR" sz="1800" b="1" dirty="0"/>
              <a:t>Simplicidade do código: </a:t>
            </a:r>
            <a:r>
              <a:rPr lang="pt-BR" sz="1800" dirty="0"/>
              <a:t>Algoritmos recursivos podem ser </a:t>
            </a:r>
            <a:r>
              <a:rPr lang="pt-BR" sz="1800" b="1" dirty="0"/>
              <a:t>mais simples e concisos </a:t>
            </a:r>
            <a:r>
              <a:rPr lang="pt-BR" sz="1800" dirty="0"/>
              <a:t>do que os seus correspondentes iterativos. A recursão permite expressar a solução de maneira mais próxima da </a:t>
            </a:r>
            <a:r>
              <a:rPr lang="pt-BR" sz="1800" b="1" dirty="0"/>
              <a:t>definição matemática do problema</a:t>
            </a:r>
            <a:r>
              <a:rPr lang="pt-BR" sz="1800" dirty="0"/>
              <a:t>, reduzindo a necessidade de variáveis de controlo e estruturas de loop.</a:t>
            </a:r>
          </a:p>
          <a:p>
            <a:pPr algn="just"/>
            <a:r>
              <a:rPr lang="pt-BR" sz="1800" b="1" dirty="0"/>
              <a:t>Facilidade de compreensão: </a:t>
            </a:r>
            <a:r>
              <a:rPr lang="pt-BR" sz="1800" dirty="0"/>
              <a:t>Para certos tipos de problemas, a abordagem recursiva pode ser mais </a:t>
            </a:r>
            <a:r>
              <a:rPr lang="pt-BR" sz="1800" b="1" dirty="0"/>
              <a:t>intuitiva e fácil de entender</a:t>
            </a:r>
            <a:r>
              <a:rPr lang="pt-BR" sz="1800" dirty="0"/>
              <a:t>.</a:t>
            </a:r>
          </a:p>
          <a:p>
            <a:pPr algn="just"/>
            <a:r>
              <a:rPr lang="pt-BR" sz="1800" b="1" dirty="0"/>
              <a:t>Facilidade de implementação: </a:t>
            </a:r>
            <a:r>
              <a:rPr lang="pt-BR" sz="1800" dirty="0"/>
              <a:t>Nalguns casos, </a:t>
            </a:r>
            <a:r>
              <a:rPr lang="pt-BR" sz="1800" b="1" dirty="0"/>
              <a:t>a solução recursiva é mais fácil de implementar do que a solução iterativa</a:t>
            </a:r>
            <a:r>
              <a:rPr lang="pt-BR" sz="1800" dirty="0"/>
              <a:t>. Por exemplo, problemas que envolvem estruturas de dados recursivas, como árvores, geralmente são mais naturalmente abordados de forma recursiva.</a:t>
            </a:r>
          </a:p>
          <a:p>
            <a:pPr algn="just"/>
            <a:r>
              <a:rPr lang="pt-BR" sz="1800" b="1" dirty="0"/>
              <a:t>Abstração de tarefas repetitivas: </a:t>
            </a:r>
            <a:r>
              <a:rPr lang="pt-BR" sz="1800" dirty="0"/>
              <a:t>Em </a:t>
            </a:r>
            <a:r>
              <a:rPr lang="pt-BR" sz="1800" b="1" dirty="0"/>
              <a:t>problemas onde a mesma tarefa precisa de ser executada repetidamente com variações nos parâmetros</a:t>
            </a:r>
            <a:r>
              <a:rPr lang="pt-BR" sz="1800" dirty="0"/>
              <a:t>, </a:t>
            </a:r>
            <a:r>
              <a:rPr lang="pt-BR" sz="1800" b="1" dirty="0"/>
              <a:t>a recursão pode abstrair essa repetição</a:t>
            </a:r>
            <a:r>
              <a:rPr lang="pt-BR" sz="1800" dirty="0"/>
              <a:t>, permitindo que a função seja chamada várias vezes com diferentes argumentos, sem a necessidade de escrever código separado para cada caso.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20259-C264-465E-AD8F-588358A4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25</a:t>
            </a:fld>
            <a:endParaRPr lang="pt-P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DB307D-C458-5F61-C28A-0820F773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 – Vantagens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568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94B8-5746-7443-F5FE-C768FEB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721610"/>
          </a:xfrm>
        </p:spPr>
        <p:txBody>
          <a:bodyPr>
            <a:normAutofit/>
          </a:bodyPr>
          <a:lstStyle/>
          <a:p>
            <a:pPr algn="just"/>
            <a:endParaRPr lang="pt-BR" sz="1800" dirty="0"/>
          </a:p>
          <a:p>
            <a:pPr algn="just"/>
            <a:endParaRPr lang="pt-BR" sz="1800" dirty="0"/>
          </a:p>
          <a:p>
            <a:pPr algn="just"/>
            <a:r>
              <a:rPr lang="pt-BR" sz="1800" dirty="0"/>
              <a:t>Consumo de memória adicional devido à pilha de chamadas recursivas </a:t>
            </a:r>
          </a:p>
          <a:p>
            <a:pPr algn="just"/>
            <a:r>
              <a:rPr lang="pt-BR" sz="1800" dirty="0"/>
              <a:t>Potencialmente menor eficiência em comparação com soluções iterativas em certos casos. </a:t>
            </a:r>
          </a:p>
          <a:p>
            <a:pPr algn="just"/>
            <a:endParaRPr lang="pt-BR" sz="1800" dirty="0"/>
          </a:p>
          <a:p>
            <a:pPr algn="just"/>
            <a:endParaRPr lang="pt-BR" sz="1800" dirty="0"/>
          </a:p>
          <a:p>
            <a:pPr marL="0" indent="0" algn="just">
              <a:buNone/>
            </a:pPr>
            <a:r>
              <a:rPr lang="pt-BR" sz="1800" dirty="0"/>
              <a:t>Portanto, para escolher entre uma abordagem recursiva e uma abordagem iterativa, é importante considerar </a:t>
            </a:r>
            <a:r>
              <a:rPr lang="pt-BR" sz="1800" b="1" dirty="0"/>
              <a:t>a natureza do problema, a eficiência do algoritmo e a legibilidade e facilidade de manutenção do código resultante</a:t>
            </a:r>
            <a:r>
              <a:rPr lang="pt-BR" sz="1800" dirty="0"/>
              <a:t>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20259-C264-465E-AD8F-588358A4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26</a:t>
            </a:fld>
            <a:endParaRPr lang="pt-P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DB307D-C458-5F61-C28A-0820F773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 - Desvantagens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571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"/>
    </mc:Choice>
    <mc:Fallback xmlns="">
      <p:transition spd="slow" advTm="50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8D74CB-8A80-4AA4-99AB-8B52798C6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F53A4-1091-644E-BFE7-B6FDA85A5BF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4A9B7-FAB9-442A-9D3D-C82F848A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2848016"/>
            <a:ext cx="5562600" cy="841248"/>
          </a:xfrm>
        </p:spPr>
        <p:txBody>
          <a:bodyPr/>
          <a:lstStyle/>
          <a:p>
            <a:r>
              <a:rPr lang="en-US" dirty="0" err="1"/>
              <a:t>Notação</a:t>
            </a:r>
            <a:r>
              <a:rPr lang="en-US" dirty="0"/>
              <a:t> Big-O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978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"/>
    </mc:Choice>
    <mc:Fallback xmlns="">
      <p:transition spd="slow" advTm="53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1BA3-FF7C-F8CE-72F2-28B9C9CA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Notação Big-O (Grande-O)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B795B-8DA5-2D38-A9E0-E2D0E9E7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28</a:t>
            </a:fld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76F4D-FE20-BF43-3AB5-5B2CF65190B4}"/>
              </a:ext>
            </a:extLst>
          </p:cNvPr>
          <p:cNvSpPr txBox="1"/>
          <p:nvPr/>
        </p:nvSpPr>
        <p:spPr>
          <a:xfrm>
            <a:off x="977566" y="1825625"/>
            <a:ext cx="10103518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notação Big-O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é uma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notação matemática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usada para descrever 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complexidade temporal (tempo de execução)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ou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complexidade espacial (uso de memória)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um algoritmo.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726929-8625-8171-8A90-02B84BD4D75F}"/>
              </a:ext>
            </a:extLst>
          </p:cNvPr>
          <p:cNvSpPr txBox="1">
            <a:spLocks/>
          </p:cNvSpPr>
          <p:nvPr/>
        </p:nvSpPr>
        <p:spPr>
          <a:xfrm>
            <a:off x="977566" y="2906284"/>
            <a:ext cx="10103518" cy="30493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1600" dirty="0"/>
              <a:t>Forma de expressar o </a:t>
            </a:r>
            <a:r>
              <a:rPr lang="pt-BR" sz="1600" b="1" dirty="0"/>
              <a:t>limite superior ou cenário de pior caso </a:t>
            </a:r>
            <a:r>
              <a:rPr lang="pt-BR" sz="1600" dirty="0"/>
              <a:t>de como o tempo de execução ou os requisitos de espaço de um algoritmo crescem à medida que o tamanho da entrada (𝑛) aumenta.</a:t>
            </a:r>
          </a:p>
          <a:p>
            <a:pPr algn="just">
              <a:lnSpc>
                <a:spcPct val="150000"/>
              </a:lnSpc>
            </a:pPr>
            <a:r>
              <a:rPr lang="pt-BR" sz="1600" dirty="0"/>
              <a:t>Descreve a </a:t>
            </a:r>
            <a:r>
              <a:rPr lang="pt-BR" sz="1600" b="1" dirty="0"/>
              <a:t>ordem de magnitude do desempenho de um algoritmo</a:t>
            </a:r>
            <a:r>
              <a:rPr lang="pt-BR" sz="1600" dirty="0"/>
              <a:t>, </a:t>
            </a:r>
            <a:r>
              <a:rPr lang="pt-BR" sz="1600" b="1" dirty="0"/>
              <a:t>em vez de medidas precisas de tempo ou espaço.</a:t>
            </a:r>
          </a:p>
          <a:p>
            <a:pPr algn="just">
              <a:lnSpc>
                <a:spcPct val="150000"/>
              </a:lnSpc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 err="1"/>
              <a:t>Representada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:</a:t>
            </a:r>
          </a:p>
          <a:p>
            <a:r>
              <a:rPr lang="pt-BR" sz="1600" dirty="0"/>
              <a:t>𝑶(𝒇(𝒏)), onde "𝑓(𝑛)" é o número máximo de passos ou operações necessárias pelo algoritmo como uma função do tamanho da entrada "𝑛".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"/>
    </mc:Choice>
    <mc:Fallback xmlns="">
      <p:transition spd="slow" advTm="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EB042-6B28-080A-FAF4-0CE5C2A5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E6EB-53C2-3DF5-C75A-D5019BA77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Notação Big-O (Grande-O)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2911D-429A-23E2-F08F-EE41DD69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29</a:t>
            </a:fld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4FB7B8E-74EF-741D-6006-B984B44BFA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351762"/>
                  </p:ext>
                </p:extLst>
              </p:nvPr>
            </p:nvGraphicFramePr>
            <p:xfrm>
              <a:off x="744619" y="2200741"/>
              <a:ext cx="5150854" cy="3613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5427">
                      <a:extLst>
                        <a:ext uri="{9D8B030D-6E8A-4147-A177-3AD203B41FA5}">
                          <a16:colId xmlns:a16="http://schemas.microsoft.com/office/drawing/2014/main" val="2349813476"/>
                        </a:ext>
                      </a:extLst>
                    </a:gridCol>
                    <a:gridCol w="2575427">
                      <a:extLst>
                        <a:ext uri="{9D8B030D-6E8A-4147-A177-3AD203B41FA5}">
                          <a16:colId xmlns:a16="http://schemas.microsoft.com/office/drawing/2014/main" val="3881203328"/>
                        </a:ext>
                      </a:extLst>
                    </a:gridCol>
                  </a:tblGrid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Nome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Big 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87696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Constante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5836779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Logarítmico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044145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4049167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Log 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err="1">
                                    <a:effectLst/>
                                    <a:latin typeface="Cambria Math" panose="02040503050406030204" pitchFamily="18" charset="0"/>
                                  </a:rPr>
                                  <m:t>𝒏𝒍𝒐𝒈</m:t>
                                </m:r>
                                <m:r>
                                  <a:rPr lang="en-US" b="1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96328593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Quadrático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²)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4061914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Exponêncial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ⁿ)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4213180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Cúbico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³)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2044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4FB7B8E-74EF-741D-6006-B984B44BFA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351762"/>
                  </p:ext>
                </p:extLst>
              </p:nvPr>
            </p:nvGraphicFramePr>
            <p:xfrm>
              <a:off x="744619" y="2200741"/>
              <a:ext cx="5150854" cy="3613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5427">
                      <a:extLst>
                        <a:ext uri="{9D8B030D-6E8A-4147-A177-3AD203B41FA5}">
                          <a16:colId xmlns:a16="http://schemas.microsoft.com/office/drawing/2014/main" val="2349813476"/>
                        </a:ext>
                      </a:extLst>
                    </a:gridCol>
                    <a:gridCol w="2575427">
                      <a:extLst>
                        <a:ext uri="{9D8B030D-6E8A-4147-A177-3AD203B41FA5}">
                          <a16:colId xmlns:a16="http://schemas.microsoft.com/office/drawing/2014/main" val="3881203328"/>
                        </a:ext>
                      </a:extLst>
                    </a:gridCol>
                  </a:tblGrid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Nome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Big 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87696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Constante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102703" r="-946" b="-614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836779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Logarítmico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202703" r="-946" b="-514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044145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298667" r="-946" b="-4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049167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Log 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404054" r="-946" b="-3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6328593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Quadrático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504054" r="-946" b="-2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061914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Exponêncial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604054" r="-946" b="-1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4213180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Cúbico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704054" r="-946" b="-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0449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2A38238-3C9A-2BDE-4D94-38F6A7E1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8" y="2295423"/>
            <a:ext cx="6115211" cy="338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4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"/>
    </mc:Choice>
    <mc:Fallback xmlns="">
      <p:transition spd="slow" advTm="17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8D74CB-8A80-4AA4-99AB-8B52798C6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F53A4-1091-644E-BFE7-B6FDA85A5BF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4A9B7-FAB9-442A-9D3D-C82F848A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2848016"/>
            <a:ext cx="5562600" cy="841248"/>
          </a:xfrm>
        </p:spPr>
        <p:txBody>
          <a:bodyPr/>
          <a:lstStyle/>
          <a:p>
            <a:r>
              <a:rPr lang="en-US" dirty="0" err="1"/>
              <a:t>Funções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338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"/>
    </mc:Choice>
    <mc:Fallback xmlns="">
      <p:transition spd="slow" advTm="20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E3B9B-ED7F-8DA0-A1D7-73BF9BD19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CBF-0770-6811-911B-801541F9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Notação Big-O – exemplos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92ABD-728C-8BFF-4152-DA45D613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30</a:t>
            </a:fld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87BDE-2D62-89E9-5894-094332970D1F}"/>
              </a:ext>
            </a:extLst>
          </p:cNvPr>
          <p:cNvSpPr txBox="1"/>
          <p:nvPr/>
        </p:nvSpPr>
        <p:spPr>
          <a:xfrm>
            <a:off x="6096000" y="3549314"/>
            <a:ext cx="5603709" cy="20313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800" b="1" dirty="0"/>
              <a:t>Complexidade Temporal Quadrática </a:t>
            </a:r>
            <a:r>
              <a:rPr lang="pt-BR" sz="1800" dirty="0"/>
              <a:t>𝑶(𝒏²)</a:t>
            </a:r>
          </a:p>
          <a:p>
            <a:pPr algn="just"/>
            <a:endParaRPr lang="pt-BR" sz="1800" b="1" dirty="0"/>
          </a:p>
          <a:p>
            <a:pPr algn="just"/>
            <a:r>
              <a:rPr lang="pt-BR" sz="1800" dirty="0"/>
              <a:t>O loop externo itera 𝑛 vezes (𝑛 é o tamanho da lista) e, para cada iteração do loop externo, o loop interno itera 𝑛 vezes também. Isso resulta num total de 𝑛∗𝑛 iterações ~𝑶(𝒏²)</a:t>
            </a:r>
            <a:r>
              <a:rPr lang="pt-BR" dirty="0"/>
              <a:t>. Ou seja, a função </a:t>
            </a:r>
            <a:r>
              <a:rPr lang="pt-BR" sz="1800" dirty="0"/>
              <a:t>cresce quadraticamente com o tamanho de entrada ‘𝑛’ da lista.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D7D92-DB97-BC41-0707-53F514E4CC09}"/>
              </a:ext>
            </a:extLst>
          </p:cNvPr>
          <p:cNvSpPr txBox="1"/>
          <p:nvPr/>
        </p:nvSpPr>
        <p:spPr>
          <a:xfrm>
            <a:off x="309171" y="3493542"/>
            <a:ext cx="5546197" cy="23083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800" b="1" dirty="0"/>
              <a:t>Complexidade Temporal Linear O(n)</a:t>
            </a:r>
          </a:p>
          <a:p>
            <a:pPr algn="just"/>
            <a:endParaRPr lang="pt-BR" sz="1800" b="1" dirty="0"/>
          </a:p>
          <a:p>
            <a:pPr algn="just"/>
            <a:r>
              <a:rPr lang="pt-BR" sz="1800" dirty="0"/>
              <a:t>A função itera através de cada elemento na </a:t>
            </a:r>
            <a:r>
              <a:rPr lang="pt-BR" sz="1800" b="1" dirty="0"/>
              <a:t>lista</a:t>
            </a:r>
            <a:r>
              <a:rPr lang="pt-BR" sz="1800" dirty="0"/>
              <a:t> exatamente uma vez. Conforme o tamanho da lista de entrada aumenta, </a:t>
            </a:r>
            <a:r>
              <a:rPr lang="pt-BR" sz="1800" b="1" dirty="0"/>
              <a:t>o tempo necessário para calcular a soma cresce linearmente</a:t>
            </a:r>
            <a:r>
              <a:rPr lang="pt-BR" sz="1800" dirty="0"/>
              <a:t>, resultando numa complexidade temporal de 𝑶(𝒏), onde 𝑛 é o número de elementos na lista.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5295E-B8C0-B27A-DCC3-0F1EC0AB5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23" y="1825624"/>
            <a:ext cx="2476846" cy="133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FDEFF-47A3-616E-67C4-1CB1DB707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686" y="1958992"/>
            <a:ext cx="383911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"/>
    </mc:Choice>
    <mc:Fallback xmlns="">
      <p:transition spd="slow" advTm="35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ED6A-59CE-D71D-C2BD-8E6CCF8D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B7AFC-E65A-2851-D0D1-E971BF48F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F53A4-1091-644E-BFE7-B6FDA85A5BF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B7F60-2646-136D-0DAA-B5FD9381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2825713"/>
            <a:ext cx="6323671" cy="1021457"/>
          </a:xfrm>
        </p:spPr>
        <p:txBody>
          <a:bodyPr/>
          <a:lstStyle/>
          <a:p>
            <a:r>
              <a:rPr lang="pt-PT" dirty="0"/>
              <a:t>P</a:t>
            </a:r>
            <a:r>
              <a:rPr lang="en-US" dirty="0" err="1"/>
              <a:t>rogramação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33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1AC2FF4-59DC-8D57-EB6B-05750ABA46C4}"/>
              </a:ext>
            </a:extLst>
          </p:cNvPr>
          <p:cNvSpPr/>
          <p:nvPr/>
        </p:nvSpPr>
        <p:spPr>
          <a:xfrm>
            <a:off x="8587567" y="3086056"/>
            <a:ext cx="2235417" cy="144683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PT" b="1" dirty="0"/>
              <a:t>Métodos</a:t>
            </a:r>
            <a:br>
              <a:rPr lang="pt-PT" b="1" dirty="0"/>
            </a:br>
            <a:br>
              <a:rPr lang="pt-PT" b="1" dirty="0"/>
            </a:br>
            <a:endParaRPr lang="en-US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A519C74-0785-AFF7-3117-DBCFE71271F3}"/>
              </a:ext>
            </a:extLst>
          </p:cNvPr>
          <p:cNvSpPr/>
          <p:nvPr/>
        </p:nvSpPr>
        <p:spPr>
          <a:xfrm>
            <a:off x="8587567" y="1421092"/>
            <a:ext cx="2235417" cy="144683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PT" b="1" dirty="0"/>
              <a:t>Atributos</a:t>
            </a:r>
            <a:br>
              <a:rPr lang="pt-PT" b="1" dirty="0"/>
            </a:br>
            <a:br>
              <a:rPr lang="pt-PT" b="1" dirty="0"/>
            </a:br>
            <a:endParaRPr lang="en-US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7A65F9-9DAB-88CD-5708-FC15D3780280}"/>
              </a:ext>
            </a:extLst>
          </p:cNvPr>
          <p:cNvSpPr/>
          <p:nvPr/>
        </p:nvSpPr>
        <p:spPr>
          <a:xfrm>
            <a:off x="5099350" y="2121064"/>
            <a:ext cx="2235417" cy="144683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PT" b="1" dirty="0"/>
              <a:t>Classes</a:t>
            </a:r>
            <a:br>
              <a:rPr lang="pt-PT" dirty="0"/>
            </a:br>
            <a:br>
              <a:rPr lang="pt-PT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6600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Programação Orientada a Objetos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F6AD73-39E1-47E1-ADDE-36CCAC525E00}"/>
              </a:ext>
            </a:extLst>
          </p:cNvPr>
          <p:cNvSpPr txBox="1"/>
          <p:nvPr/>
        </p:nvSpPr>
        <p:spPr>
          <a:xfrm>
            <a:off x="812359" y="5574617"/>
            <a:ext cx="1001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As </a:t>
            </a:r>
            <a:r>
              <a:rPr lang="en-US" sz="2000" b="1" dirty="0">
                <a:solidFill>
                  <a:srgbClr val="000000"/>
                </a:solidFill>
              </a:rPr>
              <a:t>c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lasses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“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herdar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”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atributos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métodos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outras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classes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>
                <a:solidFill>
                  <a:srgbClr val="000000"/>
                </a:solidFill>
              </a:rPr>
              <a:t>para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reutilizar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modificar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a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funcionalidade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.</a:t>
            </a:r>
            <a:endParaRPr lang="en-US" sz="2000" dirty="0">
              <a:solidFill>
                <a:srgbClr val="00151E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ED87C2E-8AA2-1E32-0AB1-3C0558755698}"/>
              </a:ext>
            </a:extLst>
          </p:cNvPr>
          <p:cNvSpPr/>
          <p:nvPr/>
        </p:nvSpPr>
        <p:spPr>
          <a:xfrm>
            <a:off x="620864" y="2438532"/>
            <a:ext cx="3248526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Programação Orientada a Objetos</a:t>
            </a:r>
          </a:p>
          <a:p>
            <a:pPr algn="ctr"/>
            <a:r>
              <a:rPr lang="pt-PT" b="1" dirty="0"/>
              <a:t>(POO)</a:t>
            </a:r>
            <a:endParaRPr lang="en-US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34AEECB-107F-9DFE-A786-FCE3DEF885FE}"/>
              </a:ext>
            </a:extLst>
          </p:cNvPr>
          <p:cNvSpPr/>
          <p:nvPr/>
        </p:nvSpPr>
        <p:spPr>
          <a:xfrm>
            <a:off x="5534853" y="2803453"/>
            <a:ext cx="1603429" cy="59609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Objectos</a:t>
            </a:r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038E8A-A37B-1EDC-2BE5-8F9961FF5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096" y="2647813"/>
            <a:ext cx="907000" cy="907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FF898A-C50A-0543-2D8F-580FE8BCA2A0}"/>
              </a:ext>
            </a:extLst>
          </p:cNvPr>
          <p:cNvSpPr txBox="1"/>
          <p:nvPr/>
        </p:nvSpPr>
        <p:spPr>
          <a:xfrm>
            <a:off x="838200" y="3780216"/>
            <a:ext cx="2936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51E"/>
                </a:solidFill>
              </a:rPr>
              <a:t>Modo de </a:t>
            </a:r>
            <a:r>
              <a:rPr lang="en-US" sz="1800" dirty="0" err="1">
                <a:solidFill>
                  <a:srgbClr val="00151E"/>
                </a:solidFill>
              </a:rPr>
              <a:t>desenhar</a:t>
            </a:r>
            <a:r>
              <a:rPr lang="en-US" sz="1800" dirty="0">
                <a:solidFill>
                  <a:srgbClr val="00151E"/>
                </a:solidFill>
              </a:rPr>
              <a:t> </a:t>
            </a:r>
            <a:r>
              <a:rPr lang="en-US" sz="1800" dirty="0" err="1">
                <a:solidFill>
                  <a:srgbClr val="00151E"/>
                </a:solidFill>
              </a:rPr>
              <a:t>programas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C680982-FF6B-145E-DA42-1F44344A9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93908">
            <a:off x="7444205" y="2141075"/>
            <a:ext cx="907000" cy="9070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F3360A7-05A7-5CAD-4FA2-762A4E42A665}"/>
              </a:ext>
            </a:extLst>
          </p:cNvPr>
          <p:cNvSpPr/>
          <p:nvPr/>
        </p:nvSpPr>
        <p:spPr>
          <a:xfrm>
            <a:off x="8774982" y="2146155"/>
            <a:ext cx="1603429" cy="59609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Propriedades</a:t>
            </a:r>
            <a:endParaRPr lang="en-US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859A825-5032-97A3-15CC-08322FC9DAA7}"/>
              </a:ext>
            </a:extLst>
          </p:cNvPr>
          <p:cNvSpPr/>
          <p:nvPr/>
        </p:nvSpPr>
        <p:spPr>
          <a:xfrm>
            <a:off x="8752674" y="3751428"/>
            <a:ext cx="2000234" cy="59609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Comportamentos</a:t>
            </a:r>
            <a:endParaRPr lang="en-US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928F6D5-F39A-F7BE-ABE6-BDA1FF1D4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59095">
            <a:off x="7472629" y="3082043"/>
            <a:ext cx="907000" cy="907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8A29B67-A904-0021-ECA0-D5F7F19F39A1}"/>
              </a:ext>
            </a:extLst>
          </p:cNvPr>
          <p:cNvSpPr txBox="1"/>
          <p:nvPr/>
        </p:nvSpPr>
        <p:spPr>
          <a:xfrm>
            <a:off x="4946301" y="3633875"/>
            <a:ext cx="2936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R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epresenta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1" dirty="0" err="1">
                <a:solidFill>
                  <a:srgbClr val="000000"/>
                </a:solidFill>
              </a:rPr>
              <a:t>tipos</a:t>
            </a:r>
            <a:r>
              <a:rPr lang="en-US" b="1" dirty="0">
                <a:solidFill>
                  <a:srgbClr val="000000"/>
                </a:solidFill>
              </a:rPr>
              <a:t> de dados do </a:t>
            </a:r>
            <a:r>
              <a:rPr lang="en-US" b="1" dirty="0" err="1">
                <a:solidFill>
                  <a:srgbClr val="000000"/>
                </a:solidFill>
              </a:rPr>
              <a:t>problema</a:t>
            </a:r>
            <a:r>
              <a:rPr lang="en-US" b="1" dirty="0">
                <a:solidFill>
                  <a:srgbClr val="000000"/>
                </a:solidFill>
              </a:rPr>
              <a:t> de </a:t>
            </a:r>
            <a:r>
              <a:rPr lang="en-US" b="1" dirty="0" err="1">
                <a:solidFill>
                  <a:srgbClr val="000000"/>
                </a:solidFill>
              </a:rPr>
              <a:t>maneira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a</a:t>
            </a:r>
            <a:r>
              <a:rPr lang="en-US" sz="1800" b="1" i="0" dirty="0" err="1">
                <a:solidFill>
                  <a:srgbClr val="000000"/>
                </a:solidFill>
                <a:effectLst/>
              </a:rPr>
              <a:t>bstrata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69773F-8818-0090-00D4-23A8DA82A4A1}"/>
              </a:ext>
            </a:extLst>
          </p:cNvPr>
          <p:cNvSpPr txBox="1"/>
          <p:nvPr/>
        </p:nvSpPr>
        <p:spPr>
          <a:xfrm>
            <a:off x="9576696" y="1016746"/>
            <a:ext cx="2043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rgbClr val="000000"/>
                </a:solidFill>
              </a:rPr>
              <a:t>Armazenar dados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9B1394-3120-A689-EF78-07C1BAB18C87}"/>
              </a:ext>
            </a:extLst>
          </p:cNvPr>
          <p:cNvSpPr txBox="1"/>
          <p:nvPr/>
        </p:nvSpPr>
        <p:spPr>
          <a:xfrm>
            <a:off x="8459841" y="4689727"/>
            <a:ext cx="314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efine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ações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operações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dados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7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9"/>
    </mc:Choice>
    <mc:Fallback xmlns="">
      <p:transition spd="slow" advTm="6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  <p:bldP spid="4" grpId="0"/>
      <p:bldP spid="28" grpId="0" animBg="1"/>
      <p:bldP spid="32" grpId="0"/>
      <p:bldP spid="34" grpId="0" animBg="1"/>
      <p:bldP spid="35" grpId="0" animBg="1"/>
      <p:bldP spid="42" grpId="0"/>
      <p:bldP spid="44" grpId="0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1009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</a:t>
            </a:r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D5F6A-40F6-67AE-7CA6-1E1C109C752C}"/>
              </a:ext>
            </a:extLst>
          </p:cNvPr>
          <p:cNvSpPr txBox="1"/>
          <p:nvPr/>
        </p:nvSpPr>
        <p:spPr>
          <a:xfrm>
            <a:off x="2909765" y="1172319"/>
            <a:ext cx="106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Classe</a:t>
            </a:r>
            <a:endParaRPr lang="en-US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69DAC5-F560-AEA4-A453-BDFF0A9531E7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441106" y="1633984"/>
            <a:ext cx="1788837" cy="51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00B8D5-361C-5A09-8D6F-DF8C970DE7B2}"/>
              </a:ext>
            </a:extLst>
          </p:cNvPr>
          <p:cNvSpPr txBox="1"/>
          <p:nvPr/>
        </p:nvSpPr>
        <p:spPr>
          <a:xfrm>
            <a:off x="4698602" y="2144481"/>
            <a:ext cx="106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Métodos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A798E0-5148-322A-49F9-1F46EE255AA0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2058124" y="1633984"/>
            <a:ext cx="1382982" cy="49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3B6037-DA4B-E2E7-3EDA-FBFA48E7DBAC}"/>
              </a:ext>
            </a:extLst>
          </p:cNvPr>
          <p:cNvSpPr txBox="1"/>
          <p:nvPr/>
        </p:nvSpPr>
        <p:spPr>
          <a:xfrm>
            <a:off x="1458821" y="2132877"/>
            <a:ext cx="119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Atributos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8F146-9756-3E17-BE5B-9940C3B91E58}"/>
              </a:ext>
            </a:extLst>
          </p:cNvPr>
          <p:cNvSpPr txBox="1"/>
          <p:nvPr/>
        </p:nvSpPr>
        <p:spPr>
          <a:xfrm>
            <a:off x="4188130" y="1092238"/>
            <a:ext cx="749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74151"/>
                </a:solidFill>
              </a:rPr>
              <a:t>Uma classe é um </a:t>
            </a:r>
            <a:r>
              <a:rPr lang="pt-BR" sz="1600" b="1" dirty="0">
                <a:solidFill>
                  <a:srgbClr val="374151"/>
                </a:solidFill>
              </a:rPr>
              <a:t>modelo</a:t>
            </a:r>
            <a:r>
              <a:rPr lang="pt-BR" sz="1600" dirty="0">
                <a:solidFill>
                  <a:srgbClr val="374151"/>
                </a:solidFill>
              </a:rPr>
              <a:t> </a:t>
            </a:r>
            <a:r>
              <a:rPr lang="pt-BR" sz="1600" b="1" dirty="0">
                <a:solidFill>
                  <a:srgbClr val="374151"/>
                </a:solidFill>
              </a:rPr>
              <a:t>para criar objetos</a:t>
            </a:r>
            <a:r>
              <a:rPr lang="pt-BR" sz="1600" dirty="0">
                <a:solidFill>
                  <a:srgbClr val="37415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74151"/>
                </a:solidFill>
              </a:rPr>
              <a:t>Define a </a:t>
            </a:r>
            <a:r>
              <a:rPr lang="pt-BR" sz="1600" b="1" dirty="0">
                <a:solidFill>
                  <a:srgbClr val="374151"/>
                </a:solidFill>
              </a:rPr>
              <a:t>estrutura</a:t>
            </a:r>
            <a:r>
              <a:rPr lang="pt-BR" sz="1600" dirty="0">
                <a:solidFill>
                  <a:srgbClr val="374151"/>
                </a:solidFill>
              </a:rPr>
              <a:t> e o </a:t>
            </a:r>
            <a:r>
              <a:rPr lang="pt-BR" sz="1600" b="1" dirty="0">
                <a:solidFill>
                  <a:srgbClr val="374151"/>
                </a:solidFill>
              </a:rPr>
              <a:t>comportamento</a:t>
            </a:r>
            <a:r>
              <a:rPr lang="pt-BR" sz="1600" dirty="0">
                <a:solidFill>
                  <a:srgbClr val="374151"/>
                </a:solidFill>
              </a:rPr>
              <a:t> que os objetos na classe terão.</a:t>
            </a:r>
            <a:endParaRPr lang="en-US" sz="1600" b="0" i="0" dirty="0">
              <a:solidFill>
                <a:srgbClr val="37415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0A86EA-7C86-1DF1-BDAD-5292828A834F}"/>
              </a:ext>
            </a:extLst>
          </p:cNvPr>
          <p:cNvSpPr txBox="1"/>
          <p:nvPr/>
        </p:nvSpPr>
        <p:spPr>
          <a:xfrm>
            <a:off x="716555" y="4330059"/>
            <a:ext cx="583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</a:rPr>
              <a:t>Um </a:t>
            </a:r>
            <a:r>
              <a:rPr lang="en-US" sz="1600" b="1" dirty="0" err="1">
                <a:solidFill>
                  <a:srgbClr val="374151"/>
                </a:solidFill>
              </a:rPr>
              <a:t>método</a:t>
            </a:r>
            <a:r>
              <a:rPr lang="en-US" sz="1600" dirty="0">
                <a:solidFill>
                  <a:srgbClr val="374151"/>
                </a:solidFill>
              </a:rPr>
              <a:t> é </a:t>
            </a:r>
            <a:r>
              <a:rPr lang="en-US" sz="1600" dirty="0" err="1">
                <a:solidFill>
                  <a:srgbClr val="374151"/>
                </a:solidFill>
              </a:rPr>
              <a:t>uma</a:t>
            </a:r>
            <a:r>
              <a:rPr lang="en-US" sz="1600" dirty="0">
                <a:solidFill>
                  <a:srgbClr val="374151"/>
                </a:solidFill>
              </a:rPr>
              <a:t> </a:t>
            </a:r>
            <a:r>
              <a:rPr lang="en-US" sz="1600" b="1" dirty="0" err="1">
                <a:solidFill>
                  <a:srgbClr val="374151"/>
                </a:solidFill>
              </a:rPr>
              <a:t>função</a:t>
            </a:r>
            <a:r>
              <a:rPr lang="en-US" sz="1600" dirty="0">
                <a:solidFill>
                  <a:srgbClr val="374151"/>
                </a:solidFill>
              </a:rPr>
              <a:t> que </a:t>
            </a:r>
            <a:r>
              <a:rPr lang="en-US" sz="1600" dirty="0" err="1">
                <a:solidFill>
                  <a:srgbClr val="374151"/>
                </a:solidFill>
              </a:rPr>
              <a:t>permite</a:t>
            </a:r>
            <a:r>
              <a:rPr lang="en-US" sz="1600" dirty="0">
                <a:solidFill>
                  <a:srgbClr val="374151"/>
                </a:solidFill>
              </a:rPr>
              <a:t> a </a:t>
            </a:r>
            <a:r>
              <a:rPr lang="en-US" sz="1600" b="1" dirty="0" err="1">
                <a:solidFill>
                  <a:srgbClr val="374151"/>
                </a:solidFill>
              </a:rPr>
              <a:t>manipulação</a:t>
            </a:r>
            <a:r>
              <a:rPr lang="en-US" sz="1600" dirty="0">
                <a:solidFill>
                  <a:srgbClr val="374151"/>
                </a:solidFill>
              </a:rPr>
              <a:t> de um </a:t>
            </a:r>
            <a:r>
              <a:rPr lang="en-US" sz="1600" b="1" dirty="0" err="1">
                <a:solidFill>
                  <a:srgbClr val="374151"/>
                </a:solidFill>
              </a:rPr>
              <a:t>objeto</a:t>
            </a:r>
            <a:endParaRPr lang="en-US" sz="1600" b="1" dirty="0">
              <a:solidFill>
                <a:srgbClr val="37415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D46695-28BC-533A-C719-82E5E92EB597}"/>
              </a:ext>
            </a:extLst>
          </p:cNvPr>
          <p:cNvSpPr txBox="1"/>
          <p:nvPr/>
        </p:nvSpPr>
        <p:spPr>
          <a:xfrm>
            <a:off x="716555" y="2871258"/>
            <a:ext cx="5714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374151"/>
                </a:solidFill>
                <a:effectLst/>
              </a:rPr>
              <a:t>Atributos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 são </a:t>
            </a:r>
            <a:r>
              <a:rPr lang="pt-BR" sz="1600" b="1" i="0" dirty="0">
                <a:solidFill>
                  <a:srgbClr val="374151"/>
                </a:solidFill>
                <a:effectLst/>
              </a:rPr>
              <a:t>dados associados 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a </a:t>
            </a:r>
            <a:r>
              <a:rPr lang="pt-BR" sz="1600" b="1" i="0" dirty="0">
                <a:solidFill>
                  <a:srgbClr val="374151"/>
                </a:solidFill>
                <a:effectLst/>
              </a:rPr>
              <a:t>objetos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 de uma classe ou de um </a:t>
            </a:r>
            <a:r>
              <a:rPr lang="pt-BR" sz="1600" b="1" i="0" dirty="0">
                <a:solidFill>
                  <a:srgbClr val="374151"/>
                </a:solidFill>
                <a:effectLst/>
              </a:rPr>
              <a:t>método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. </a:t>
            </a:r>
            <a:r>
              <a:rPr lang="pt-BR" sz="1600" dirty="0">
                <a:solidFill>
                  <a:srgbClr val="374151"/>
                </a:solidFill>
              </a:rPr>
              <a:t>A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rmazenam informações sobre o estado dos objetos.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74151"/>
                </a:solidFill>
              </a:rPr>
              <a:t>P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odem ser variáveis que contêm diferentes tipos de dados, como números, strings ou outros objetos.</a:t>
            </a:r>
            <a:endParaRPr lang="en-US" sz="1600" i="0" dirty="0">
              <a:solidFill>
                <a:srgbClr val="37415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CC41F9-89D4-910C-B076-E296060A1AE1}"/>
              </a:ext>
            </a:extLst>
          </p:cNvPr>
          <p:cNvSpPr txBox="1"/>
          <p:nvPr/>
        </p:nvSpPr>
        <p:spPr>
          <a:xfrm>
            <a:off x="5033318" y="1798124"/>
            <a:ext cx="106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contém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1F575E-9071-5921-BE71-9054596553BE}"/>
              </a:ext>
            </a:extLst>
          </p:cNvPr>
          <p:cNvSpPr txBox="1"/>
          <p:nvPr/>
        </p:nvSpPr>
        <p:spPr>
          <a:xfrm>
            <a:off x="1393478" y="1815976"/>
            <a:ext cx="106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contém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384B2-68D8-E40D-F809-02551DEBF323}"/>
              </a:ext>
            </a:extLst>
          </p:cNvPr>
          <p:cNvSpPr txBox="1"/>
          <p:nvPr/>
        </p:nvSpPr>
        <p:spPr>
          <a:xfrm>
            <a:off x="881756" y="5450797"/>
            <a:ext cx="559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/>
              <a:t>Métodos</a:t>
            </a:r>
            <a:r>
              <a:rPr lang="pt-PT" dirty="0"/>
              <a:t> ~ </a:t>
            </a:r>
            <a:r>
              <a:rPr lang="pt-PT" b="1" dirty="0"/>
              <a:t>funções</a:t>
            </a:r>
            <a:r>
              <a:rPr lang="pt-PT" dirty="0"/>
              <a:t> de uma classe</a:t>
            </a:r>
          </a:p>
          <a:p>
            <a:pPr algn="just"/>
            <a:r>
              <a:rPr lang="pt-PT" b="1" dirty="0"/>
              <a:t>Atributos </a:t>
            </a:r>
            <a:r>
              <a:rPr lang="pt-PT" dirty="0"/>
              <a:t>~ </a:t>
            </a:r>
            <a:r>
              <a:rPr lang="pt-PT" b="1" dirty="0"/>
              <a:t>variáveis</a:t>
            </a:r>
            <a:r>
              <a:rPr lang="pt-PT" dirty="0"/>
              <a:t> de uma classe ou método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39E540-3C0A-0843-FCB1-4A626F1B339D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57427" y="2317543"/>
            <a:ext cx="2041175" cy="1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EA95B3-9DE8-DDE8-32CD-2FC37CEACDFF}"/>
              </a:ext>
            </a:extLst>
          </p:cNvPr>
          <p:cNvSpPr txBox="1"/>
          <p:nvPr/>
        </p:nvSpPr>
        <p:spPr>
          <a:xfrm>
            <a:off x="3113416" y="2043085"/>
            <a:ext cx="106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p</a:t>
            </a:r>
            <a:r>
              <a:rPr lang="en-US" sz="1200" dirty="0"/>
              <a:t>ode </a:t>
            </a:r>
            <a:r>
              <a:rPr lang="en-US" sz="1200" dirty="0" err="1"/>
              <a:t>conter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8DE1D8-3AC8-E0EB-2621-0A7C73BA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20" y="2200859"/>
            <a:ext cx="4448796" cy="38962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1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"/>
    </mc:Choice>
    <mc:Fallback xmlns="">
      <p:transition spd="slow" advTm="4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7A47-C0AD-76D1-4EFC-A06CA00B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BF3B-483D-DF74-B8D2-8A5DF47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600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Exemplos – Python 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A54105-3E7B-6BD8-74E7-AB4735A3301B}"/>
              </a:ext>
            </a:extLst>
          </p:cNvPr>
          <p:cNvSpPr txBox="1"/>
          <p:nvPr/>
        </p:nvSpPr>
        <p:spPr>
          <a:xfrm>
            <a:off x="680720" y="1726163"/>
            <a:ext cx="106730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Em Python, todas as </a:t>
            </a:r>
            <a:r>
              <a:rPr lang="pt-BR" b="1" dirty="0">
                <a:solidFill>
                  <a:srgbClr val="374151"/>
                </a:solidFill>
              </a:rPr>
              <a:t>estruturas de dados </a:t>
            </a:r>
            <a:r>
              <a:rPr lang="pt-BR" dirty="0">
                <a:solidFill>
                  <a:srgbClr val="374151"/>
                </a:solidFill>
              </a:rPr>
              <a:t>e </a:t>
            </a:r>
            <a:r>
              <a:rPr lang="pt-BR" b="1" dirty="0">
                <a:solidFill>
                  <a:srgbClr val="374151"/>
                </a:solidFill>
              </a:rPr>
              <a:t>tipos de objetos são organizados em classes</a:t>
            </a:r>
            <a:r>
              <a:rPr lang="pt-BR" dirty="0">
                <a:solidFill>
                  <a:srgbClr val="374151"/>
                </a:solidFill>
              </a:rPr>
              <a:t>, seguindo os princípios da Programação Orientada a Objetos (OOP). Por exemplo, quando imprimimos o tipo de dado de um número inteiro usando `</a:t>
            </a:r>
            <a:r>
              <a:rPr lang="pt-BR" b="1" dirty="0">
                <a:solidFill>
                  <a:srgbClr val="374151"/>
                </a:solidFill>
              </a:rPr>
              <a:t>type(5)</a:t>
            </a:r>
            <a:r>
              <a:rPr lang="pt-BR" dirty="0">
                <a:solidFill>
                  <a:srgbClr val="374151"/>
                </a:solidFill>
              </a:rPr>
              <a:t>`, obtemos `</a:t>
            </a:r>
            <a:r>
              <a:rPr lang="pt-BR" b="1" dirty="0">
                <a:solidFill>
                  <a:srgbClr val="374151"/>
                </a:solidFill>
              </a:rPr>
              <a:t>class 'int'</a:t>
            </a:r>
            <a:r>
              <a:rPr lang="pt-BR" dirty="0">
                <a:solidFill>
                  <a:srgbClr val="374151"/>
                </a:solidFill>
              </a:rPr>
              <a:t>`, indicando que o número inteiro é uma </a:t>
            </a:r>
            <a:r>
              <a:rPr lang="pt-BR" b="1" dirty="0">
                <a:solidFill>
                  <a:srgbClr val="374151"/>
                </a:solidFill>
              </a:rPr>
              <a:t>instância da classe `int`.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Classes em Python servem como </a:t>
            </a:r>
            <a:r>
              <a:rPr lang="pt-BR" b="1" dirty="0">
                <a:solidFill>
                  <a:srgbClr val="374151"/>
                </a:solidFill>
              </a:rPr>
              <a:t>modelos para criar objetos específicos que compartilham características e comportamentos comuns</a:t>
            </a:r>
            <a:r>
              <a:rPr lang="pt-BR" dirty="0">
                <a:solidFill>
                  <a:srgbClr val="374151"/>
                </a:solidFill>
              </a:rPr>
              <a:t>. Permitem-nos </a:t>
            </a:r>
            <a:r>
              <a:rPr lang="pt-BR" b="1" dirty="0">
                <a:solidFill>
                  <a:srgbClr val="374151"/>
                </a:solidFill>
              </a:rPr>
              <a:t>organizar o código de forma mais modular e reutilizável</a:t>
            </a:r>
            <a:r>
              <a:rPr lang="pt-BR" dirty="0">
                <a:solidFill>
                  <a:srgbClr val="374151"/>
                </a:solidFill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3B8762-F60B-11D8-8E5E-60B822AAE481}"/>
              </a:ext>
            </a:extLst>
          </p:cNvPr>
          <p:cNvSpPr txBox="1">
            <a:spLocks/>
          </p:cNvSpPr>
          <p:nvPr/>
        </p:nvSpPr>
        <p:spPr>
          <a:xfrm>
            <a:off x="1959428" y="3298077"/>
            <a:ext cx="7660059" cy="905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exemplo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[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{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"amora“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0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}, [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2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3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2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3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5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([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type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(x)</a:t>
            </a:r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for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x </a:t>
            </a:r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exemplo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[&lt;class ‘int’&gt;, &lt;class ‘str’&gt;, &lt;class ‘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dict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’&gt;, &lt;class ‘list’&gt;, &lt;class ‘tuple’&gt;]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44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"/>
    </mc:Choice>
    <mc:Fallback xmlns="">
      <p:transition spd="slow" advTm="2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7A47-C0AD-76D1-4EFC-A06CA00B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BF3B-483D-DF74-B8D2-8A5DF47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600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Exemplos – Gerais  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A54105-3E7B-6BD8-74E7-AB4735A3301B}"/>
              </a:ext>
            </a:extLst>
          </p:cNvPr>
          <p:cNvSpPr txBox="1"/>
          <p:nvPr/>
        </p:nvSpPr>
        <p:spPr>
          <a:xfrm>
            <a:off x="751840" y="1268963"/>
            <a:ext cx="10383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Uma classe em Python é </a:t>
            </a:r>
            <a:r>
              <a:rPr lang="pt-BR" b="1" dirty="0">
                <a:solidFill>
                  <a:srgbClr val="374151"/>
                </a:solidFill>
              </a:rPr>
              <a:t>um tipo de dado definido pelo programador</a:t>
            </a:r>
            <a:r>
              <a:rPr lang="pt-BR" dirty="0">
                <a:solidFill>
                  <a:srgbClr val="374151"/>
                </a:solidFill>
              </a:rPr>
              <a:t>. Por exemplo, podemos criar uma classe chamada `Animal`. </a:t>
            </a:r>
            <a:r>
              <a:rPr lang="pt-BR" b="1" dirty="0">
                <a:solidFill>
                  <a:srgbClr val="374151"/>
                </a:solidFill>
              </a:rPr>
              <a:t>Essa classe pode conter características e comportamentos comuns a todos os animais.</a:t>
            </a:r>
            <a:r>
              <a:rPr lang="pt-BR" dirty="0">
                <a:solidFill>
                  <a:srgbClr val="374151"/>
                </a:solidFill>
              </a:rPr>
              <a:t> Cada </a:t>
            </a:r>
            <a:r>
              <a:rPr lang="pt-BR" b="1" dirty="0">
                <a:solidFill>
                  <a:srgbClr val="374151"/>
                </a:solidFill>
              </a:rPr>
              <a:t>instância ou objeto da classe `Animal` representa um animal específico</a:t>
            </a:r>
            <a:r>
              <a:rPr lang="pt-BR" dirty="0">
                <a:solidFill>
                  <a:srgbClr val="374151"/>
                </a:solidFill>
              </a:rPr>
              <a:t>, como um cachorro, gato, etc.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Ao </a:t>
            </a:r>
            <a:r>
              <a:rPr lang="pt-BR" b="1" dirty="0">
                <a:solidFill>
                  <a:srgbClr val="374151"/>
                </a:solidFill>
              </a:rPr>
              <a:t>criar uma instância de uma classe (ou um objeto)</a:t>
            </a:r>
            <a:r>
              <a:rPr lang="pt-BR" dirty="0">
                <a:solidFill>
                  <a:srgbClr val="374151"/>
                </a:solidFill>
              </a:rPr>
              <a:t>, </a:t>
            </a:r>
            <a:r>
              <a:rPr lang="pt-BR" b="1" dirty="0">
                <a:solidFill>
                  <a:srgbClr val="374151"/>
                </a:solidFill>
              </a:rPr>
              <a:t>estamos a criar uma cópia da classe com  as suas características e comportamentos específicos</a:t>
            </a:r>
            <a:r>
              <a:rPr lang="pt-BR" dirty="0">
                <a:solidFill>
                  <a:srgbClr val="374151"/>
                </a:solidFill>
              </a:rPr>
              <a:t>. Por exemplo, ao instanciar um objeto da classe `Animal` para representar um cachorro, podemos atribuir valores específicos aos atributos do cachorro, como nome, idade, raça,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36B42-C95A-1679-A925-48C521ECB4B0}"/>
              </a:ext>
            </a:extLst>
          </p:cNvPr>
          <p:cNvSpPr txBox="1"/>
          <p:nvPr/>
        </p:nvSpPr>
        <p:spPr>
          <a:xfrm>
            <a:off x="980962" y="5404371"/>
            <a:ext cx="303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- Animal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08B0F-E5E0-9474-9FE0-0925D3D239B7}"/>
              </a:ext>
            </a:extLst>
          </p:cNvPr>
          <p:cNvSpPr txBox="1"/>
          <p:nvPr/>
        </p:nvSpPr>
        <p:spPr>
          <a:xfrm>
            <a:off x="5898106" y="5688636"/>
            <a:ext cx="369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Objects: Dog, Cat, Whale, Squirrel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82B8F-E2E7-6963-739B-604BDB8F7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37" y="4142149"/>
            <a:ext cx="1223211" cy="1223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497271-1402-A27D-AAF0-01AF45740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8" y="4367724"/>
            <a:ext cx="1195583" cy="1195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9D7B0-D554-E680-56D3-A75E98992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44" y="4419511"/>
            <a:ext cx="1114957" cy="11149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25D2C1-977E-0093-F8EE-86790E56B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148" y="4347700"/>
            <a:ext cx="1241337" cy="12413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33DCE-E27A-6E21-C8FB-ADA90D1F7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7165" y="4332834"/>
            <a:ext cx="1241337" cy="12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1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"/>
    </mc:Choice>
    <mc:Fallback xmlns="">
      <p:transition spd="slow" advTm="61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806" y="25608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Exemplos – NumPy</a:t>
            </a:r>
            <a:endParaRPr lang="pt-P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8F146-9756-3E17-BE5B-9940C3B91E58}"/>
              </a:ext>
            </a:extLst>
          </p:cNvPr>
          <p:cNvSpPr txBox="1"/>
          <p:nvPr/>
        </p:nvSpPr>
        <p:spPr>
          <a:xfrm>
            <a:off x="907194" y="1520686"/>
            <a:ext cx="111324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dirty="0">
                <a:solidFill>
                  <a:srgbClr val="00151E"/>
                </a:solidFill>
              </a:rPr>
              <a:t>Exemplo: 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 biblioteca NumPy define uma classe chamada array;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Ao criar um array NumPy, estamos a criar um objeto que instancia essa classe;</a:t>
            </a:r>
            <a:endParaRPr lang="en-US" dirty="0">
              <a:solidFill>
                <a:srgbClr val="374151"/>
              </a:solidFill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 partir de uma classe (array), podemos criar múltiplos objetos (variáveis);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Arrays têm atributos e métodos associados.</a:t>
            </a:r>
            <a:endParaRPr lang="en-US" dirty="0">
              <a:solidFill>
                <a:srgbClr val="37415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6A2C5-A6F9-6623-42FE-8B85C545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49" y="4932026"/>
            <a:ext cx="3207492" cy="662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83BC5-EB90-0EF8-AC43-194217D4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65" y="5644819"/>
            <a:ext cx="7074119" cy="662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0A1FB6-5613-7715-CD08-6FF5E3363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872" y="2796615"/>
            <a:ext cx="3902024" cy="12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0"/>
    </mc:Choice>
    <mc:Fallback xmlns="">
      <p:transition spd="slow" advTm="204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9168-547D-A1C2-34A9-ACD895D2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37</a:t>
            </a:fld>
            <a:endParaRPr lang="pt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1C384-6DE2-23FC-4D2F-422F6009D8CB}"/>
              </a:ext>
            </a:extLst>
          </p:cNvPr>
          <p:cNvSpPr txBox="1"/>
          <p:nvPr/>
        </p:nvSpPr>
        <p:spPr>
          <a:xfrm>
            <a:off x="2705618" y="6177512"/>
            <a:ext cx="7307528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Um </a:t>
            </a:r>
            <a:r>
              <a:rPr lang="en-US" sz="1400" dirty="0" err="1"/>
              <a:t>objeto</a:t>
            </a:r>
            <a:r>
              <a:rPr lang="en-US" sz="1400" dirty="0"/>
              <a:t> é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instância</a:t>
            </a:r>
            <a:r>
              <a:rPr lang="en-US" sz="1400" dirty="0"/>
              <a:t> de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classe</a:t>
            </a:r>
            <a:r>
              <a:rPr lang="en-US" sz="1400" dirty="0"/>
              <a:t>. </a:t>
            </a:r>
            <a:r>
              <a:rPr lang="en-US" sz="1400" dirty="0" err="1"/>
              <a:t>Usa</a:t>
            </a:r>
            <a:r>
              <a:rPr lang="en-US" sz="1400" dirty="0"/>
              <a:t>-se o </a:t>
            </a:r>
            <a:r>
              <a:rPr lang="en-US" sz="1400" dirty="0" err="1"/>
              <a:t>objeto</a:t>
            </a:r>
            <a:r>
              <a:rPr lang="en-US" sz="1400" dirty="0"/>
              <a:t> de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classe</a:t>
            </a:r>
            <a:r>
              <a:rPr lang="en-US" sz="1400" dirty="0"/>
              <a:t> para </a:t>
            </a:r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ações</a:t>
            </a:r>
            <a:r>
              <a:rPr lang="en-US" sz="1400" dirty="0"/>
              <a:t>.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149818E-814F-7485-2682-C452AB773B72}"/>
              </a:ext>
            </a:extLst>
          </p:cNvPr>
          <p:cNvSpPr txBox="1">
            <a:spLocks/>
          </p:cNvSpPr>
          <p:nvPr/>
        </p:nvSpPr>
        <p:spPr>
          <a:xfrm>
            <a:off x="838200" y="4398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 definida – Exemplo: Pessoa </a:t>
            </a:r>
            <a:endParaRPr lang="pt-P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CA878B-8AD8-EC48-27BC-AFED52B3776C}"/>
              </a:ext>
            </a:extLst>
          </p:cNvPr>
          <p:cNvSpPr/>
          <p:nvPr/>
        </p:nvSpPr>
        <p:spPr>
          <a:xfrm>
            <a:off x="1921390" y="1830470"/>
            <a:ext cx="3007449" cy="41715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3957065D-A1B2-6E54-2B56-5F6200DD1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790" y="2168913"/>
            <a:ext cx="914400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56F74F-4D34-7E19-67B1-2552E4287CBA}"/>
              </a:ext>
            </a:extLst>
          </p:cNvPr>
          <p:cNvSpPr/>
          <p:nvPr/>
        </p:nvSpPr>
        <p:spPr>
          <a:xfrm>
            <a:off x="2216897" y="2024288"/>
            <a:ext cx="1081668" cy="3342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Classe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81260-AD4F-3B1C-802C-CE4726C1A9C0}"/>
              </a:ext>
            </a:extLst>
          </p:cNvPr>
          <p:cNvSpPr txBox="1"/>
          <p:nvPr/>
        </p:nvSpPr>
        <p:spPr>
          <a:xfrm>
            <a:off x="2491342" y="2552396"/>
            <a:ext cx="83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Pessoa</a:t>
            </a:r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EC28E3-9128-0533-E66C-3123FC9FF7DE}"/>
              </a:ext>
            </a:extLst>
          </p:cNvPr>
          <p:cNvCxnSpPr>
            <a:cxnSpLocks/>
          </p:cNvCxnSpPr>
          <p:nvPr/>
        </p:nvCxnSpPr>
        <p:spPr>
          <a:xfrm>
            <a:off x="1921390" y="3200400"/>
            <a:ext cx="30074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13906C-794E-A35E-57CF-F788DEF0E220}"/>
              </a:ext>
            </a:extLst>
          </p:cNvPr>
          <p:cNvSpPr/>
          <p:nvPr/>
        </p:nvSpPr>
        <p:spPr>
          <a:xfrm>
            <a:off x="2216897" y="3323404"/>
            <a:ext cx="1081668" cy="3342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Estados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9FF4C-6CDF-144C-70C2-F7699FD03AA5}"/>
              </a:ext>
            </a:extLst>
          </p:cNvPr>
          <p:cNvSpPr txBox="1"/>
          <p:nvPr/>
        </p:nvSpPr>
        <p:spPr>
          <a:xfrm>
            <a:off x="2494244" y="3731578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Nome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D5E85-306C-7BB3-2CA2-05F21ECFBCD6}"/>
              </a:ext>
            </a:extLst>
          </p:cNvPr>
          <p:cNvSpPr txBox="1"/>
          <p:nvPr/>
        </p:nvSpPr>
        <p:spPr>
          <a:xfrm>
            <a:off x="2491342" y="4086307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Idade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F401F-60BA-E63F-DAA1-128DDAFA8BBE}"/>
              </a:ext>
            </a:extLst>
          </p:cNvPr>
          <p:cNvSpPr txBox="1"/>
          <p:nvPr/>
        </p:nvSpPr>
        <p:spPr>
          <a:xfrm>
            <a:off x="2491342" y="4452410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Profissão</a:t>
            </a:r>
            <a:endParaRPr lang="en-US" sz="16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C48B7C-487C-F33C-3F40-940339219385}"/>
              </a:ext>
            </a:extLst>
          </p:cNvPr>
          <p:cNvCxnSpPr>
            <a:cxnSpLocks/>
          </p:cNvCxnSpPr>
          <p:nvPr/>
        </p:nvCxnSpPr>
        <p:spPr>
          <a:xfrm>
            <a:off x="1921390" y="4980878"/>
            <a:ext cx="30074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BBA6DC9-A713-510E-A6E5-4C6C623BCD27}"/>
              </a:ext>
            </a:extLst>
          </p:cNvPr>
          <p:cNvSpPr/>
          <p:nvPr/>
        </p:nvSpPr>
        <p:spPr>
          <a:xfrm>
            <a:off x="2216897" y="5089804"/>
            <a:ext cx="2025774" cy="3342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Comportamentos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F47FC-E51A-C25B-5168-43A7A267DB69}"/>
              </a:ext>
            </a:extLst>
          </p:cNvPr>
          <p:cNvSpPr txBox="1"/>
          <p:nvPr/>
        </p:nvSpPr>
        <p:spPr>
          <a:xfrm>
            <a:off x="2494244" y="5482166"/>
            <a:ext cx="103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Trabalho()</a:t>
            </a:r>
            <a:endParaRPr lang="en-US" sz="16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730C3C-9533-2F27-B583-C04E909C0F4F}"/>
              </a:ext>
            </a:extLst>
          </p:cNvPr>
          <p:cNvCxnSpPr/>
          <p:nvPr/>
        </p:nvCxnSpPr>
        <p:spPr>
          <a:xfrm>
            <a:off x="5014741" y="2357132"/>
            <a:ext cx="1725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B2A0409-F3EA-6356-5141-93C47CF2CB85}"/>
              </a:ext>
            </a:extLst>
          </p:cNvPr>
          <p:cNvSpPr/>
          <p:nvPr/>
        </p:nvSpPr>
        <p:spPr>
          <a:xfrm>
            <a:off x="6788531" y="1884626"/>
            <a:ext cx="3186572" cy="18469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8AF8D8-C261-4070-739B-15D9ED808A95}"/>
              </a:ext>
            </a:extLst>
          </p:cNvPr>
          <p:cNvSpPr/>
          <p:nvPr/>
        </p:nvSpPr>
        <p:spPr>
          <a:xfrm>
            <a:off x="5413214" y="1894149"/>
            <a:ext cx="1081668" cy="334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Objetos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6BD0FE-17D5-9371-8DCD-4F71D4CFE92B}"/>
              </a:ext>
            </a:extLst>
          </p:cNvPr>
          <p:cNvSpPr txBox="1"/>
          <p:nvPr/>
        </p:nvSpPr>
        <p:spPr>
          <a:xfrm>
            <a:off x="8191710" y="196638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Nome: Jéssica</a:t>
            </a:r>
            <a:endParaRPr 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ED7B0F-2287-BF7D-0B3D-6E516AB1D408}"/>
              </a:ext>
            </a:extLst>
          </p:cNvPr>
          <p:cNvSpPr txBox="1"/>
          <p:nvPr/>
        </p:nvSpPr>
        <p:spPr>
          <a:xfrm>
            <a:off x="8188808" y="2321116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Idade: 33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24821C-7CA4-A904-0A66-6E7A18303F9B}"/>
              </a:ext>
            </a:extLst>
          </p:cNvPr>
          <p:cNvSpPr txBox="1"/>
          <p:nvPr/>
        </p:nvSpPr>
        <p:spPr>
          <a:xfrm>
            <a:off x="8188808" y="2687219"/>
            <a:ext cx="1554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Profissão: Engenheira</a:t>
            </a:r>
            <a:endParaRPr 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183AAA-37D7-FC09-4FD0-3CA2AC3DA36D}"/>
              </a:ext>
            </a:extLst>
          </p:cNvPr>
          <p:cNvSpPr txBox="1"/>
          <p:nvPr/>
        </p:nvSpPr>
        <p:spPr>
          <a:xfrm>
            <a:off x="7767260" y="3108984"/>
            <a:ext cx="207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/>
              <a:t>Trabalho(): Jéssica trabalha como Engenheira</a:t>
            </a:r>
            <a:endParaRPr 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8A4563-A896-6FA9-9B4E-195C379AEF42}"/>
              </a:ext>
            </a:extLst>
          </p:cNvPr>
          <p:cNvSpPr txBox="1"/>
          <p:nvPr/>
        </p:nvSpPr>
        <p:spPr>
          <a:xfrm>
            <a:off x="6957409" y="2809556"/>
            <a:ext cx="672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Pessoa1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7" name="Graphic 56" descr="User with solid fill">
            <a:extLst>
              <a:ext uri="{FF2B5EF4-FFF2-40B4-BE49-F238E27FC236}">
                <a16:creationId xmlns:a16="http://schemas.microsoft.com/office/drawing/2014/main" id="{CF2123E4-7EC3-48BD-A850-27D32531E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9993" y="1989387"/>
            <a:ext cx="914400" cy="914400"/>
          </a:xfrm>
          <a:prstGeom prst="rect">
            <a:avLst/>
          </a:prstGeom>
        </p:spPr>
      </p:pic>
      <p:sp>
        <p:nvSpPr>
          <p:cNvPr id="58" name="Right Brace 57">
            <a:extLst>
              <a:ext uri="{FF2B5EF4-FFF2-40B4-BE49-F238E27FC236}">
                <a16:creationId xmlns:a16="http://schemas.microsoft.com/office/drawing/2014/main" id="{B41B41CA-D059-60E2-0216-7076848941E1}"/>
              </a:ext>
            </a:extLst>
          </p:cNvPr>
          <p:cNvSpPr/>
          <p:nvPr/>
        </p:nvSpPr>
        <p:spPr>
          <a:xfrm>
            <a:off x="10018747" y="1913671"/>
            <a:ext cx="250467" cy="1000758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F0128516-361C-3E73-A43D-2625DD9121BD}"/>
              </a:ext>
            </a:extLst>
          </p:cNvPr>
          <p:cNvSpPr/>
          <p:nvPr/>
        </p:nvSpPr>
        <p:spPr>
          <a:xfrm>
            <a:off x="10013145" y="2931863"/>
            <a:ext cx="250467" cy="725831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E35A05-DCC2-A718-52F0-ADB5C2ACF374}"/>
              </a:ext>
            </a:extLst>
          </p:cNvPr>
          <p:cNvSpPr txBox="1"/>
          <p:nvPr/>
        </p:nvSpPr>
        <p:spPr>
          <a:xfrm>
            <a:off x="10258570" y="2275105"/>
            <a:ext cx="1441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Atributos do objeto</a:t>
            </a:r>
            <a:endParaRPr lang="en-US" sz="1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243F1C-3CA7-3FC3-B029-F2FB0F7E38B4}"/>
              </a:ext>
            </a:extLst>
          </p:cNvPr>
          <p:cNvSpPr txBox="1"/>
          <p:nvPr/>
        </p:nvSpPr>
        <p:spPr>
          <a:xfrm>
            <a:off x="10258570" y="3151776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Métodos do objeto</a:t>
            </a:r>
            <a:endParaRPr lang="en-US" sz="1200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226C646-4DB2-20CA-7AD5-6DF4D03D9EFA}"/>
              </a:ext>
            </a:extLst>
          </p:cNvPr>
          <p:cNvCxnSpPr/>
          <p:nvPr/>
        </p:nvCxnSpPr>
        <p:spPr>
          <a:xfrm>
            <a:off x="5014741" y="4384561"/>
            <a:ext cx="1725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908DC4D-90FC-993C-AD1F-7AB8063E17B2}"/>
              </a:ext>
            </a:extLst>
          </p:cNvPr>
          <p:cNvSpPr/>
          <p:nvPr/>
        </p:nvSpPr>
        <p:spPr>
          <a:xfrm>
            <a:off x="6788531" y="3912055"/>
            <a:ext cx="3186572" cy="18469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E5A234-80BF-0E4B-43C8-DD83DE704771}"/>
              </a:ext>
            </a:extLst>
          </p:cNvPr>
          <p:cNvSpPr txBox="1"/>
          <p:nvPr/>
        </p:nvSpPr>
        <p:spPr>
          <a:xfrm>
            <a:off x="8191710" y="3993816"/>
            <a:ext cx="1202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Nome: Eduardo</a:t>
            </a:r>
            <a:endParaRPr lang="en-US" sz="12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25B0AA-A3D5-3269-83D1-C5D29A204FE7}"/>
              </a:ext>
            </a:extLst>
          </p:cNvPr>
          <p:cNvSpPr txBox="1"/>
          <p:nvPr/>
        </p:nvSpPr>
        <p:spPr>
          <a:xfrm>
            <a:off x="8188808" y="4348545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Idade: 47</a:t>
            </a:r>
            <a:endParaRPr 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9A9EA7-D520-F93A-06BB-4496B7A2DBE6}"/>
              </a:ext>
            </a:extLst>
          </p:cNvPr>
          <p:cNvSpPr txBox="1"/>
          <p:nvPr/>
        </p:nvSpPr>
        <p:spPr>
          <a:xfrm>
            <a:off x="8188808" y="4714648"/>
            <a:ext cx="1562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Profissão: Engenheiro</a:t>
            </a:r>
            <a:endParaRPr 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BC2DD3-C061-C0AE-0015-0213638FCEFE}"/>
              </a:ext>
            </a:extLst>
          </p:cNvPr>
          <p:cNvSpPr txBox="1"/>
          <p:nvPr/>
        </p:nvSpPr>
        <p:spPr>
          <a:xfrm>
            <a:off x="7767260" y="5136413"/>
            <a:ext cx="207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/>
              <a:t>Trabalho(): Eduardo trabalha como Engenheiro</a:t>
            </a:r>
            <a:endParaRPr lang="en-US" sz="12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58A480-7B54-F309-AB53-A12937D470F0}"/>
              </a:ext>
            </a:extLst>
          </p:cNvPr>
          <p:cNvSpPr txBox="1"/>
          <p:nvPr/>
        </p:nvSpPr>
        <p:spPr>
          <a:xfrm>
            <a:off x="6957409" y="4836985"/>
            <a:ext cx="698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Pessoa2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9" name="Graphic 68" descr="User with solid fill">
            <a:extLst>
              <a:ext uri="{FF2B5EF4-FFF2-40B4-BE49-F238E27FC236}">
                <a16:creationId xmlns:a16="http://schemas.microsoft.com/office/drawing/2014/main" id="{8A4CC1A7-0C7A-EDBE-9283-689C3D480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9993" y="4016816"/>
            <a:ext cx="914400" cy="914400"/>
          </a:xfrm>
          <a:prstGeom prst="rect">
            <a:avLst/>
          </a:prstGeom>
        </p:spPr>
      </p:pic>
      <p:sp>
        <p:nvSpPr>
          <p:cNvPr id="70" name="Right Brace 69">
            <a:extLst>
              <a:ext uri="{FF2B5EF4-FFF2-40B4-BE49-F238E27FC236}">
                <a16:creationId xmlns:a16="http://schemas.microsoft.com/office/drawing/2014/main" id="{925E4BFD-E850-8A09-3EF6-ADBE81B5A2BE}"/>
              </a:ext>
            </a:extLst>
          </p:cNvPr>
          <p:cNvSpPr/>
          <p:nvPr/>
        </p:nvSpPr>
        <p:spPr>
          <a:xfrm>
            <a:off x="10018747" y="3941100"/>
            <a:ext cx="250467" cy="1000758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2C87846A-6EEB-D240-15BD-E4B341499BB1}"/>
              </a:ext>
            </a:extLst>
          </p:cNvPr>
          <p:cNvSpPr/>
          <p:nvPr/>
        </p:nvSpPr>
        <p:spPr>
          <a:xfrm>
            <a:off x="10013145" y="4959292"/>
            <a:ext cx="250467" cy="725831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4B9CD8-FA4C-2F04-F6E5-99937AAC2C0D}"/>
              </a:ext>
            </a:extLst>
          </p:cNvPr>
          <p:cNvSpPr txBox="1"/>
          <p:nvPr/>
        </p:nvSpPr>
        <p:spPr>
          <a:xfrm>
            <a:off x="10258570" y="4300439"/>
            <a:ext cx="1441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Atributos do objeto</a:t>
            </a:r>
            <a:endParaRPr lang="en-US" sz="1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7D2AC9-10CE-71FD-DD77-601B44B2B2C2}"/>
              </a:ext>
            </a:extLst>
          </p:cNvPr>
          <p:cNvSpPr txBox="1"/>
          <p:nvPr/>
        </p:nvSpPr>
        <p:spPr>
          <a:xfrm>
            <a:off x="10258570" y="5177110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Métodos do objeto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3149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79"/>
    </mc:Choice>
    <mc:Fallback xmlns="">
      <p:transition spd="slow" advTm="8317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35FBACEB-2200-A1C4-1D59-B82BF2A7C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4" y="3574013"/>
            <a:ext cx="7220958" cy="22101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9168-547D-A1C2-34A9-ACD895D2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38</a:t>
            </a:fld>
            <a:endParaRPr lang="pt-PT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8DF964A-7CD2-71B0-024D-17F95A9697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26927" y="1786983"/>
            <a:ext cx="2101054" cy="1776752"/>
          </a:xfrm>
          <a:prstGeom prst="bentConnector2">
            <a:avLst/>
          </a:prstGeom>
          <a:ln w="57150">
            <a:solidFill>
              <a:srgbClr val="0070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9CFAE3-264D-CA7F-D6DC-AB4AE40EB8D8}"/>
              </a:ext>
            </a:extLst>
          </p:cNvPr>
          <p:cNvSpPr txBox="1"/>
          <p:nvPr/>
        </p:nvSpPr>
        <p:spPr>
          <a:xfrm>
            <a:off x="4533508" y="3723123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2"/>
                </a:solidFill>
              </a:rPr>
              <a:t>2. Adicionar construtor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AB4476-0E47-5A1C-5020-5E7505C81E9C}"/>
              </a:ext>
            </a:extLst>
          </p:cNvPr>
          <p:cNvSpPr/>
          <p:nvPr/>
        </p:nvSpPr>
        <p:spPr>
          <a:xfrm>
            <a:off x="496923" y="5045485"/>
            <a:ext cx="5244657" cy="644998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0F77D-5B41-B44D-4547-99EE8C66EE8E}"/>
              </a:ext>
            </a:extLst>
          </p:cNvPr>
          <p:cNvSpPr txBox="1"/>
          <p:nvPr/>
        </p:nvSpPr>
        <p:spPr>
          <a:xfrm>
            <a:off x="5813869" y="5145675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F2C548"/>
                </a:solidFill>
              </a:rPr>
              <a:t>4. Método(s)</a:t>
            </a:r>
            <a:endParaRPr lang="en-US" sz="1600" dirty="0">
              <a:solidFill>
                <a:srgbClr val="F2C54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9F39AD-206B-8CAF-51C3-891DD0360E8F}"/>
              </a:ext>
            </a:extLst>
          </p:cNvPr>
          <p:cNvSpPr/>
          <p:nvPr/>
        </p:nvSpPr>
        <p:spPr>
          <a:xfrm>
            <a:off x="134887" y="3631921"/>
            <a:ext cx="1211004" cy="212591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547513-7715-D84C-B198-9F5DE41F9BE5}"/>
              </a:ext>
            </a:extLst>
          </p:cNvPr>
          <p:cNvSpPr txBox="1"/>
          <p:nvPr/>
        </p:nvSpPr>
        <p:spPr>
          <a:xfrm>
            <a:off x="7403388" y="3611972"/>
            <a:ext cx="43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1. Uma classe inicia-se sempre com a palavra-chave (reservada) </a:t>
            </a:r>
            <a:r>
              <a:rPr lang="pt-PT" sz="1600" b="1" dirty="0"/>
              <a:t>class</a:t>
            </a:r>
            <a:r>
              <a:rPr lang="pt-PT" sz="1600" dirty="0"/>
              <a:t> seguida do </a:t>
            </a:r>
            <a:r>
              <a:rPr lang="pt-PT" sz="1600" b="1" dirty="0"/>
              <a:t>nome</a:t>
            </a:r>
            <a:r>
              <a:rPr lang="pt-PT" sz="1600" dirty="0"/>
              <a:t> e “:”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71E189-9521-F619-4DFA-B26D1E0F62DA}"/>
              </a:ext>
            </a:extLst>
          </p:cNvPr>
          <p:cNvSpPr/>
          <p:nvPr/>
        </p:nvSpPr>
        <p:spPr>
          <a:xfrm>
            <a:off x="496923" y="3863732"/>
            <a:ext cx="3918960" cy="1024507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13FFF-439A-D7EE-FD85-27B52652CD63}"/>
              </a:ext>
            </a:extLst>
          </p:cNvPr>
          <p:cNvSpPr/>
          <p:nvPr/>
        </p:nvSpPr>
        <p:spPr>
          <a:xfrm>
            <a:off x="842121" y="4432065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0D04E0-635B-9209-4351-CD8EBFBC5289}"/>
              </a:ext>
            </a:extLst>
          </p:cNvPr>
          <p:cNvSpPr/>
          <p:nvPr/>
        </p:nvSpPr>
        <p:spPr>
          <a:xfrm>
            <a:off x="1656735" y="5198437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772281-F535-B4A9-20FC-36884B764E25}"/>
              </a:ext>
            </a:extLst>
          </p:cNvPr>
          <p:cNvSpPr/>
          <p:nvPr/>
        </p:nvSpPr>
        <p:spPr>
          <a:xfrm>
            <a:off x="1678522" y="390921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359375-E6FB-D589-5583-6F9FBB1D7AA6}"/>
              </a:ext>
            </a:extLst>
          </p:cNvPr>
          <p:cNvSpPr/>
          <p:nvPr/>
        </p:nvSpPr>
        <p:spPr>
          <a:xfrm>
            <a:off x="1665501" y="545740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F69236-3E20-5117-84C3-7413A55F2CE9}"/>
              </a:ext>
            </a:extLst>
          </p:cNvPr>
          <p:cNvSpPr/>
          <p:nvPr/>
        </p:nvSpPr>
        <p:spPr>
          <a:xfrm>
            <a:off x="3990997" y="545140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64942-18E9-8583-456F-D17F55AED7C5}"/>
              </a:ext>
            </a:extLst>
          </p:cNvPr>
          <p:cNvSpPr txBox="1"/>
          <p:nvPr/>
        </p:nvSpPr>
        <p:spPr>
          <a:xfrm>
            <a:off x="7120506" y="5893988"/>
            <a:ext cx="4291379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/>
              <a:t>!! IMPORTANTE !! É preciso usar a palavra reservada </a:t>
            </a:r>
            <a:r>
              <a:rPr lang="pt-PT" sz="1600" dirty="0">
                <a:solidFill>
                  <a:schemeClr val="accent1"/>
                </a:solidFill>
              </a:rPr>
              <a:t>self</a:t>
            </a:r>
            <a:r>
              <a:rPr lang="pt-PT" sz="1600" dirty="0"/>
              <a:t> para ligar os </a:t>
            </a:r>
            <a:r>
              <a:rPr lang="pt-PT" sz="1600" b="1" dirty="0"/>
              <a:t>atributos</a:t>
            </a:r>
            <a:r>
              <a:rPr lang="pt-PT" sz="1600" dirty="0"/>
              <a:t> e </a:t>
            </a:r>
            <a:r>
              <a:rPr lang="pt-PT" sz="1600" b="1" dirty="0"/>
              <a:t>métodos</a:t>
            </a:r>
            <a:r>
              <a:rPr lang="pt-PT" sz="1600" dirty="0"/>
              <a:t> à </a:t>
            </a:r>
            <a:r>
              <a:rPr lang="pt-PT" sz="1600" b="1" dirty="0"/>
              <a:t>classe</a:t>
            </a:r>
            <a:r>
              <a:rPr lang="pt-PT" sz="1600" dirty="0"/>
              <a:t> 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CAB5B4-43C1-2C19-770B-19C0D6F50488}"/>
              </a:ext>
            </a:extLst>
          </p:cNvPr>
          <p:cNvSpPr/>
          <p:nvPr/>
        </p:nvSpPr>
        <p:spPr>
          <a:xfrm>
            <a:off x="743994" y="4134231"/>
            <a:ext cx="2518242" cy="741976"/>
          </a:xfrm>
          <a:prstGeom prst="rect">
            <a:avLst/>
          </a:prstGeom>
          <a:noFill/>
          <a:ln w="2857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E11D0F-7A81-00E3-7FEF-B0664EC34A15}"/>
              </a:ext>
            </a:extLst>
          </p:cNvPr>
          <p:cNvSpPr/>
          <p:nvPr/>
        </p:nvSpPr>
        <p:spPr>
          <a:xfrm>
            <a:off x="831400" y="4174033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1347C0-5CE4-0842-B26E-733C9DCDDDE6}"/>
              </a:ext>
            </a:extLst>
          </p:cNvPr>
          <p:cNvSpPr/>
          <p:nvPr/>
        </p:nvSpPr>
        <p:spPr>
          <a:xfrm>
            <a:off x="842121" y="4686785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149818E-814F-7485-2682-C452AB773B72}"/>
              </a:ext>
            </a:extLst>
          </p:cNvPr>
          <p:cNvSpPr txBox="1">
            <a:spLocks/>
          </p:cNvSpPr>
          <p:nvPr/>
        </p:nvSpPr>
        <p:spPr>
          <a:xfrm>
            <a:off x="838200" y="-4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 – Pessoa </a:t>
            </a:r>
            <a:endParaRPr lang="pt-PT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B53CA3-C041-13D1-C625-2D8D49309487}"/>
              </a:ext>
            </a:extLst>
          </p:cNvPr>
          <p:cNvSpPr txBox="1"/>
          <p:nvPr/>
        </p:nvSpPr>
        <p:spPr>
          <a:xfrm>
            <a:off x="7414109" y="4221592"/>
            <a:ext cx="433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2. Uma classe deve ter sempre um construtor, que serve para inicializar a classe e que começa sempre com “</a:t>
            </a:r>
            <a:r>
              <a:rPr lang="pt-PT" sz="1600" b="1" dirty="0"/>
              <a:t>def __init__(self):</a:t>
            </a:r>
            <a:r>
              <a:rPr lang="pt-PT" sz="1600" dirty="0"/>
              <a:t>”. O construtor pode receber parâmetros e iniciar métodos e atributos da classe.</a:t>
            </a:r>
            <a:endParaRPr lang="en-US" sz="1600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6662E70-56A2-7552-1F95-F55BAA20BAC0}"/>
              </a:ext>
            </a:extLst>
          </p:cNvPr>
          <p:cNvGrpSpPr/>
          <p:nvPr/>
        </p:nvGrpSpPr>
        <p:grpSpPr>
          <a:xfrm>
            <a:off x="5816841" y="99293"/>
            <a:ext cx="5991812" cy="3308579"/>
            <a:chOff x="5898995" y="167268"/>
            <a:chExt cx="5991812" cy="330857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E4A86C0-6F23-658D-68FE-C187B49A39EC}"/>
                </a:ext>
              </a:extLst>
            </p:cNvPr>
            <p:cNvSpPr/>
            <p:nvPr/>
          </p:nvSpPr>
          <p:spPr>
            <a:xfrm>
              <a:off x="5898995" y="167268"/>
              <a:ext cx="5991812" cy="33085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B4B8311-770D-FEBC-CC29-D2C7B91D47D9}"/>
                </a:ext>
              </a:extLst>
            </p:cNvPr>
            <p:cNvSpPr/>
            <p:nvPr/>
          </p:nvSpPr>
          <p:spPr>
            <a:xfrm>
              <a:off x="6197424" y="349755"/>
              <a:ext cx="2006826" cy="300926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Graphic 60" descr="User with solid fill">
              <a:extLst>
                <a:ext uri="{FF2B5EF4-FFF2-40B4-BE49-F238E27FC236}">
                  <a16:creationId xmlns:a16="http://schemas.microsoft.com/office/drawing/2014/main" id="{A4AD048F-61E2-17CD-A080-FDA1FDAE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98136" y="610057"/>
              <a:ext cx="610165" cy="658729"/>
            </a:xfrm>
            <a:prstGeom prst="rect">
              <a:avLst/>
            </a:prstGeom>
          </p:spPr>
        </p:pic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F63F796-6B09-9DF4-EE44-5F4BCE3EE24F}"/>
                </a:ext>
              </a:extLst>
            </p:cNvPr>
            <p:cNvSpPr/>
            <p:nvPr/>
          </p:nvSpPr>
          <p:spPr>
            <a:xfrm>
              <a:off x="6394610" y="505870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Classe</a:t>
              </a:r>
              <a:endParaRPr lang="en-US" sz="12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5DA214-9A7E-9C91-4F3F-E9878637FA07}"/>
                </a:ext>
              </a:extLst>
            </p:cNvPr>
            <p:cNvSpPr txBox="1"/>
            <p:nvPr/>
          </p:nvSpPr>
          <p:spPr>
            <a:xfrm>
              <a:off x="6577743" y="886316"/>
              <a:ext cx="6184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/>
                <a:t>Pessoa</a:t>
              </a:r>
              <a:endParaRPr lang="en-US" sz="1200" b="1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A9759-0B51-3FFF-17AF-DFCAFC8A9F71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1353135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69EE247-26E0-9960-50CA-897ED8B14BDA}"/>
                </a:ext>
              </a:extLst>
            </p:cNvPr>
            <p:cNvSpPr/>
            <p:nvPr/>
          </p:nvSpPr>
          <p:spPr>
            <a:xfrm>
              <a:off x="6394610" y="1441746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Estados</a:t>
              </a:r>
              <a:endParaRPr lang="en-US" sz="12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13F5B8-F693-D0EE-520C-318C1936249B}"/>
                </a:ext>
              </a:extLst>
            </p:cNvPr>
            <p:cNvSpPr txBox="1"/>
            <p:nvPr/>
          </p:nvSpPr>
          <p:spPr>
            <a:xfrm>
              <a:off x="6579680" y="1735793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Nome</a:t>
              </a:r>
              <a:endParaRPr lang="en-US" sz="11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AFFFDC-41BA-EF9F-9592-A82020790C7E}"/>
                </a:ext>
              </a:extLst>
            </p:cNvPr>
            <p:cNvSpPr txBox="1"/>
            <p:nvPr/>
          </p:nvSpPr>
          <p:spPr>
            <a:xfrm>
              <a:off x="6577743" y="1991338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Idade</a:t>
              </a:r>
              <a:endParaRPr lang="en-US" sz="11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6475AA4-715F-4AD7-DD55-A9AD2B24E06A}"/>
                </a:ext>
              </a:extLst>
            </p:cNvPr>
            <p:cNvSpPr txBox="1"/>
            <p:nvPr/>
          </p:nvSpPr>
          <p:spPr>
            <a:xfrm>
              <a:off x="6577743" y="2255076"/>
              <a:ext cx="7120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Profissão</a:t>
              </a:r>
              <a:endParaRPr lang="en-US" sz="1100" b="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7FDFFC6-FCA1-D282-5707-645BDF2C389F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2635782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E1C61D3C-3C6D-2D74-0435-57E87799BBAC}"/>
                </a:ext>
              </a:extLst>
            </p:cNvPr>
            <p:cNvSpPr/>
            <p:nvPr/>
          </p:nvSpPr>
          <p:spPr>
            <a:xfrm>
              <a:off x="6394610" y="2714252"/>
              <a:ext cx="1351769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Comportamentos</a:t>
              </a:r>
              <a:endParaRPr lang="en-US" sz="12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6DAB664-37A6-B7ED-9931-E78DFF88F423}"/>
                </a:ext>
              </a:extLst>
            </p:cNvPr>
            <p:cNvSpPr txBox="1"/>
            <p:nvPr/>
          </p:nvSpPr>
          <p:spPr>
            <a:xfrm>
              <a:off x="6579680" y="2996907"/>
              <a:ext cx="7857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Trabalho()</a:t>
              </a:r>
              <a:endParaRPr lang="en-US" sz="1100" b="1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5D24758-1056-C0A2-1008-F97F7981E9CD}"/>
                </a:ext>
              </a:extLst>
            </p:cNvPr>
            <p:cNvCxnSpPr/>
            <p:nvPr/>
          </p:nvCxnSpPr>
          <p:spPr>
            <a:xfrm>
              <a:off x="8261570" y="745649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3446500-EC7F-AEEE-80F2-68AE30E8434A}"/>
                </a:ext>
              </a:extLst>
            </p:cNvPr>
            <p:cNvSpPr/>
            <p:nvPr/>
          </p:nvSpPr>
          <p:spPr>
            <a:xfrm>
              <a:off x="9445193" y="405258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4EA0F15-2C18-9F1E-BBA4-990BEA3FF6D2}"/>
                </a:ext>
              </a:extLst>
            </p:cNvPr>
            <p:cNvSpPr/>
            <p:nvPr/>
          </p:nvSpPr>
          <p:spPr>
            <a:xfrm>
              <a:off x="8428963" y="412117"/>
              <a:ext cx="820283" cy="28286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Objetos</a:t>
              </a:r>
              <a:endParaRPr lang="en-US" sz="12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9E3F22-CF7F-7CDC-D43D-DF7CD839E670}"/>
                </a:ext>
              </a:extLst>
            </p:cNvPr>
            <p:cNvSpPr txBox="1"/>
            <p:nvPr/>
          </p:nvSpPr>
          <p:spPr>
            <a:xfrm>
              <a:off x="10381514" y="464158"/>
              <a:ext cx="8579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Jéssica</a:t>
              </a:r>
              <a:endParaRPr lang="en-US" sz="9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E4DDCAC-82C7-BE49-E8E5-ED020AC9F511}"/>
                </a:ext>
              </a:extLst>
            </p:cNvPr>
            <p:cNvSpPr txBox="1"/>
            <p:nvPr/>
          </p:nvSpPr>
          <p:spPr>
            <a:xfrm>
              <a:off x="10379577" y="71970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33</a:t>
              </a:r>
              <a:endParaRPr lang="en-US" sz="9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2C6F37C-96E0-A551-C8B1-668442BF628C}"/>
                </a:ext>
              </a:extLst>
            </p:cNvPr>
            <p:cNvSpPr txBox="1"/>
            <p:nvPr/>
          </p:nvSpPr>
          <p:spPr>
            <a:xfrm>
              <a:off x="10379577" y="983442"/>
              <a:ext cx="12202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Engenheira</a:t>
              </a:r>
              <a:endParaRPr lang="en-US" sz="900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A598A1A-A2D5-C1BF-0BCF-BBAA3332F28C}"/>
                </a:ext>
              </a:extLst>
            </p:cNvPr>
            <p:cNvSpPr txBox="1"/>
            <p:nvPr/>
          </p:nvSpPr>
          <p:spPr>
            <a:xfrm>
              <a:off x="9557883" y="1071573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Pessoa1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9" name="Graphic 78" descr="User with solid fill">
              <a:extLst>
                <a:ext uri="{FF2B5EF4-FFF2-40B4-BE49-F238E27FC236}">
                  <a16:creationId xmlns:a16="http://schemas.microsoft.com/office/drawing/2014/main" id="{893A105B-25D0-391F-7E6A-2A7675B5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299" y="480727"/>
              <a:ext cx="610165" cy="658729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6D1DC47-EF11-D4C0-CDFE-A3729A7C1F36}"/>
                </a:ext>
              </a:extLst>
            </p:cNvPr>
            <p:cNvCxnSpPr/>
            <p:nvPr/>
          </p:nvCxnSpPr>
          <p:spPr>
            <a:xfrm>
              <a:off x="8261570" y="2206198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083ABA37-9861-96BB-F350-45F5C3A6EE73}"/>
                </a:ext>
              </a:extLst>
            </p:cNvPr>
            <p:cNvSpPr/>
            <p:nvPr/>
          </p:nvSpPr>
          <p:spPr>
            <a:xfrm>
              <a:off x="9445193" y="1865807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AA98C1D-D3C2-ADDC-3756-9B9AADAE893B}"/>
                </a:ext>
              </a:extLst>
            </p:cNvPr>
            <p:cNvSpPr txBox="1"/>
            <p:nvPr/>
          </p:nvSpPr>
          <p:spPr>
            <a:xfrm>
              <a:off x="10381514" y="1924708"/>
              <a:ext cx="9492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Eduardo</a:t>
              </a:r>
              <a:endParaRPr lang="en-US" sz="900" b="1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FDACA7-E392-95F3-43CC-5A120F3E8A3B}"/>
                </a:ext>
              </a:extLst>
            </p:cNvPr>
            <p:cNvSpPr txBox="1"/>
            <p:nvPr/>
          </p:nvSpPr>
          <p:spPr>
            <a:xfrm>
              <a:off x="10379577" y="218025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47</a:t>
              </a:r>
              <a:endParaRPr lang="en-US" sz="900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6E1DE69-3E94-681F-8E73-9831CD73A15C}"/>
                </a:ext>
              </a:extLst>
            </p:cNvPr>
            <p:cNvSpPr txBox="1"/>
            <p:nvPr/>
          </p:nvSpPr>
          <p:spPr>
            <a:xfrm>
              <a:off x="10379577" y="2443991"/>
              <a:ext cx="12266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Engenheiro</a:t>
              </a:r>
              <a:endParaRPr lang="en-US" sz="900" b="1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E167156-C1DD-54A6-BA45-061EFCB4CB0F}"/>
                </a:ext>
              </a:extLst>
            </p:cNvPr>
            <p:cNvSpPr txBox="1"/>
            <p:nvPr/>
          </p:nvSpPr>
          <p:spPr>
            <a:xfrm>
              <a:off x="9557883" y="2532122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Pessoa2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6" name="Graphic 85" descr="User with solid fill">
              <a:extLst>
                <a:ext uri="{FF2B5EF4-FFF2-40B4-BE49-F238E27FC236}">
                  <a16:creationId xmlns:a16="http://schemas.microsoft.com/office/drawing/2014/main" id="{73A12178-5030-B0C8-73D0-0B3D1EF2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299" y="1941277"/>
              <a:ext cx="610165" cy="658729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92154F6-285A-5246-307C-E083AD6B9746}"/>
                </a:ext>
              </a:extLst>
            </p:cNvPr>
            <p:cNvSpPr txBox="1"/>
            <p:nvPr/>
          </p:nvSpPr>
          <p:spPr>
            <a:xfrm>
              <a:off x="10040745" y="1308303"/>
              <a:ext cx="1507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Jéssica trabalha como Engenheira</a:t>
              </a:r>
              <a:endParaRPr lang="en-US" sz="9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36BD86D-2066-1EB5-F70A-1825723A9E83}"/>
                </a:ext>
              </a:extLst>
            </p:cNvPr>
            <p:cNvSpPr txBox="1"/>
            <p:nvPr/>
          </p:nvSpPr>
          <p:spPr>
            <a:xfrm>
              <a:off x="9982200" y="2721043"/>
              <a:ext cx="156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Eduardo trabalha como Engenheiro</a:t>
              </a:r>
              <a:endParaRPr lang="en-US" sz="900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741E62-28EC-F6A4-AB91-C3B35D3B3864}"/>
              </a:ext>
            </a:extLst>
          </p:cNvPr>
          <p:cNvSpPr txBox="1"/>
          <p:nvPr/>
        </p:nvSpPr>
        <p:spPr>
          <a:xfrm>
            <a:off x="4634784" y="4313741"/>
            <a:ext cx="2540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3. Inicializar atributo(s) do objeto</a:t>
            </a:r>
            <a:endParaRPr lang="en-US"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1CE7F3-3DC9-960A-0600-B5681B43B986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5287" y="4606129"/>
            <a:ext cx="1349497" cy="10117"/>
          </a:xfrm>
          <a:prstGeom prst="straightConnector1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727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828"/>
    </mc:Choice>
    <mc:Fallback xmlns="">
      <p:transition spd="slow" advTm="123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  <p:bldP spid="24" grpId="0"/>
      <p:bldP spid="25" grpId="0" animBg="1"/>
      <p:bldP spid="26" grpId="0"/>
      <p:bldP spid="27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8" grpId="0" animBg="1"/>
      <p:bldP spid="36" grpId="0" animBg="1"/>
      <p:bldP spid="52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6187F-6E3C-84AE-AF32-436E72F11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0ED7A-BB88-8262-9F68-C05EF72C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39</a:t>
            </a:fld>
            <a:endParaRPr lang="pt-PT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A9556C1-47E3-A4EA-95A7-998327F7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0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 – Pessoa </a:t>
            </a:r>
            <a:endParaRPr lang="pt-PT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60BD90-09B3-057B-CB31-65407912E174}"/>
              </a:ext>
            </a:extLst>
          </p:cNvPr>
          <p:cNvGrpSpPr/>
          <p:nvPr/>
        </p:nvGrpSpPr>
        <p:grpSpPr>
          <a:xfrm>
            <a:off x="5656368" y="177278"/>
            <a:ext cx="6006359" cy="3308579"/>
            <a:chOff x="5898995" y="167268"/>
            <a:chExt cx="6006359" cy="330857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E27C69-C728-2C4E-761B-11965F1EF325}"/>
                </a:ext>
              </a:extLst>
            </p:cNvPr>
            <p:cNvSpPr/>
            <p:nvPr/>
          </p:nvSpPr>
          <p:spPr>
            <a:xfrm>
              <a:off x="5898995" y="167268"/>
              <a:ext cx="5991812" cy="33085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19CBC91-3B07-229F-21A7-92EFAB3C003C}"/>
                </a:ext>
              </a:extLst>
            </p:cNvPr>
            <p:cNvSpPr/>
            <p:nvPr/>
          </p:nvSpPr>
          <p:spPr>
            <a:xfrm>
              <a:off x="6197424" y="349755"/>
              <a:ext cx="2006826" cy="300926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User with solid fill">
              <a:extLst>
                <a:ext uri="{FF2B5EF4-FFF2-40B4-BE49-F238E27FC236}">
                  <a16:creationId xmlns:a16="http://schemas.microsoft.com/office/drawing/2014/main" id="{C35A7EB9-4565-E92C-097D-833A7BC40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8136" y="610057"/>
              <a:ext cx="610165" cy="658729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B68BD01-60B5-4E10-D862-12E1710E1441}"/>
                </a:ext>
              </a:extLst>
            </p:cNvPr>
            <p:cNvSpPr/>
            <p:nvPr/>
          </p:nvSpPr>
          <p:spPr>
            <a:xfrm>
              <a:off x="6394610" y="505870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Classe</a:t>
              </a:r>
              <a:endParaRPr lang="en-US" sz="12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83C4F9-7318-D4AE-2976-C978C3453550}"/>
                </a:ext>
              </a:extLst>
            </p:cNvPr>
            <p:cNvSpPr txBox="1"/>
            <p:nvPr/>
          </p:nvSpPr>
          <p:spPr>
            <a:xfrm>
              <a:off x="6577743" y="886316"/>
              <a:ext cx="6184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/>
                <a:t>Pessoa</a:t>
              </a:r>
              <a:endParaRPr lang="en-US" sz="1200" b="1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7D3933-924A-ECA4-DA82-5495C0439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1353135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A470A14-369C-8C08-3CCE-92137E058ABC}"/>
                </a:ext>
              </a:extLst>
            </p:cNvPr>
            <p:cNvSpPr/>
            <p:nvPr/>
          </p:nvSpPr>
          <p:spPr>
            <a:xfrm>
              <a:off x="6394610" y="1441746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Estados</a:t>
              </a:r>
              <a:endParaRPr lang="en-US" sz="12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2029D8-0412-7A35-D7BE-A74D8C6D9876}"/>
                </a:ext>
              </a:extLst>
            </p:cNvPr>
            <p:cNvSpPr txBox="1"/>
            <p:nvPr/>
          </p:nvSpPr>
          <p:spPr>
            <a:xfrm>
              <a:off x="6579680" y="1735793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Nome</a:t>
              </a:r>
              <a:endParaRPr lang="en-US" sz="11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16DBCA-8931-7306-2F61-C1EF1AECD447}"/>
                </a:ext>
              </a:extLst>
            </p:cNvPr>
            <p:cNvSpPr txBox="1"/>
            <p:nvPr/>
          </p:nvSpPr>
          <p:spPr>
            <a:xfrm>
              <a:off x="6577743" y="1991338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Idade</a:t>
              </a:r>
              <a:endParaRPr lang="en-US" sz="11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288DEF-6F4E-7172-429A-3DE349015029}"/>
                </a:ext>
              </a:extLst>
            </p:cNvPr>
            <p:cNvSpPr txBox="1"/>
            <p:nvPr/>
          </p:nvSpPr>
          <p:spPr>
            <a:xfrm>
              <a:off x="6577743" y="2255076"/>
              <a:ext cx="7120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Profissão</a:t>
              </a:r>
              <a:endParaRPr lang="en-US" sz="1100" b="1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ACF8EB-993D-9CAB-AB76-10627534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2635782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271E32F-25D6-40DC-4EBE-CD487F77E6F4}"/>
                </a:ext>
              </a:extLst>
            </p:cNvPr>
            <p:cNvSpPr/>
            <p:nvPr/>
          </p:nvSpPr>
          <p:spPr>
            <a:xfrm>
              <a:off x="6394610" y="2714252"/>
              <a:ext cx="1351769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Comportamentos</a:t>
              </a:r>
              <a:endParaRPr lang="en-US" sz="12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D8E3FE-4B3E-C01A-4855-BE1494ACD510}"/>
                </a:ext>
              </a:extLst>
            </p:cNvPr>
            <p:cNvSpPr txBox="1"/>
            <p:nvPr/>
          </p:nvSpPr>
          <p:spPr>
            <a:xfrm>
              <a:off x="6579680" y="2996907"/>
              <a:ext cx="7857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Trabalho()</a:t>
              </a:r>
              <a:endParaRPr lang="en-US" sz="1100" b="1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ED3A382-D777-2702-E43F-915EFC0BE356}"/>
                </a:ext>
              </a:extLst>
            </p:cNvPr>
            <p:cNvCxnSpPr/>
            <p:nvPr/>
          </p:nvCxnSpPr>
          <p:spPr>
            <a:xfrm>
              <a:off x="8261570" y="745649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54A1346-27BB-A09D-6F5B-8CCEF37293DA}"/>
                </a:ext>
              </a:extLst>
            </p:cNvPr>
            <p:cNvSpPr/>
            <p:nvPr/>
          </p:nvSpPr>
          <p:spPr>
            <a:xfrm>
              <a:off x="9445193" y="405258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96F43D8-BDBA-CED6-2E9C-D195C30FDF7D}"/>
                </a:ext>
              </a:extLst>
            </p:cNvPr>
            <p:cNvSpPr/>
            <p:nvPr/>
          </p:nvSpPr>
          <p:spPr>
            <a:xfrm>
              <a:off x="8428963" y="412117"/>
              <a:ext cx="820283" cy="28286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Objectos</a:t>
              </a:r>
              <a:endParaRPr lang="en-US" sz="12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F52276-C265-E2B4-ECB7-C5A6999A7F1B}"/>
                </a:ext>
              </a:extLst>
            </p:cNvPr>
            <p:cNvSpPr txBox="1"/>
            <p:nvPr/>
          </p:nvSpPr>
          <p:spPr>
            <a:xfrm>
              <a:off x="10381514" y="464158"/>
              <a:ext cx="8579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Jéssica</a:t>
              </a:r>
              <a:endParaRPr lang="en-US" sz="9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A7DE94-7C27-F25A-1738-75862A4FDD5F}"/>
                </a:ext>
              </a:extLst>
            </p:cNvPr>
            <p:cNvSpPr txBox="1"/>
            <p:nvPr/>
          </p:nvSpPr>
          <p:spPr>
            <a:xfrm>
              <a:off x="10379577" y="71970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33</a:t>
              </a:r>
              <a:endParaRPr lang="en-US" sz="9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C40DB5-37C2-C2D2-42B8-75A00982EE0C}"/>
                </a:ext>
              </a:extLst>
            </p:cNvPr>
            <p:cNvSpPr txBox="1"/>
            <p:nvPr/>
          </p:nvSpPr>
          <p:spPr>
            <a:xfrm>
              <a:off x="10379577" y="983442"/>
              <a:ext cx="12202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Engenheira</a:t>
              </a:r>
              <a:endParaRPr lang="en-US" sz="9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0101F3-B0F8-1D0E-5327-30CD61B246CF}"/>
                </a:ext>
              </a:extLst>
            </p:cNvPr>
            <p:cNvSpPr txBox="1"/>
            <p:nvPr/>
          </p:nvSpPr>
          <p:spPr>
            <a:xfrm>
              <a:off x="9557883" y="1071573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Pessoa1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3" name="Graphic 42" descr="User with solid fill">
              <a:extLst>
                <a:ext uri="{FF2B5EF4-FFF2-40B4-BE49-F238E27FC236}">
                  <a16:creationId xmlns:a16="http://schemas.microsoft.com/office/drawing/2014/main" id="{CEF820D5-B60E-0EFB-1916-537098C4D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86299" y="480727"/>
              <a:ext cx="610165" cy="658729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614B080-1DAD-42B5-2157-44FFFBEB7D55}"/>
                </a:ext>
              </a:extLst>
            </p:cNvPr>
            <p:cNvCxnSpPr/>
            <p:nvPr/>
          </p:nvCxnSpPr>
          <p:spPr>
            <a:xfrm>
              <a:off x="8261570" y="2206198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A30C1DB-AD2C-D6E8-777F-C8C6D94F77CA}"/>
                </a:ext>
              </a:extLst>
            </p:cNvPr>
            <p:cNvSpPr/>
            <p:nvPr/>
          </p:nvSpPr>
          <p:spPr>
            <a:xfrm>
              <a:off x="9445193" y="1865807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67925A-5EA0-8FF3-952A-5ECE18B7A8E0}"/>
                </a:ext>
              </a:extLst>
            </p:cNvPr>
            <p:cNvSpPr txBox="1"/>
            <p:nvPr/>
          </p:nvSpPr>
          <p:spPr>
            <a:xfrm>
              <a:off x="10381514" y="1924708"/>
              <a:ext cx="9492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Eduardo</a:t>
              </a:r>
              <a:endParaRPr lang="en-US" sz="9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B0E24A-D927-983D-3BB1-5E43261D670D}"/>
                </a:ext>
              </a:extLst>
            </p:cNvPr>
            <p:cNvSpPr txBox="1"/>
            <p:nvPr/>
          </p:nvSpPr>
          <p:spPr>
            <a:xfrm>
              <a:off x="10379577" y="218025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47</a:t>
              </a:r>
              <a:endParaRPr lang="en-US" sz="9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3780D6-248C-17FB-8E63-8B5A5D416AFC}"/>
                </a:ext>
              </a:extLst>
            </p:cNvPr>
            <p:cNvSpPr txBox="1"/>
            <p:nvPr/>
          </p:nvSpPr>
          <p:spPr>
            <a:xfrm>
              <a:off x="10379577" y="2443991"/>
              <a:ext cx="12266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Engenheiro</a:t>
              </a:r>
              <a:endParaRPr lang="en-US" sz="9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A4F2D5-E4D7-7FFC-0359-55DC3BF956EF}"/>
                </a:ext>
              </a:extLst>
            </p:cNvPr>
            <p:cNvSpPr txBox="1"/>
            <p:nvPr/>
          </p:nvSpPr>
          <p:spPr>
            <a:xfrm>
              <a:off x="9557883" y="2532122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Pessoa2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0" name="Graphic 49" descr="User with solid fill">
              <a:extLst>
                <a:ext uri="{FF2B5EF4-FFF2-40B4-BE49-F238E27FC236}">
                  <a16:creationId xmlns:a16="http://schemas.microsoft.com/office/drawing/2014/main" id="{C504DE5A-1219-4BBA-9517-694BF6F1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86299" y="1941277"/>
              <a:ext cx="610165" cy="6587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C45670-C212-A50E-E48D-C12A3C54C199}"/>
                </a:ext>
              </a:extLst>
            </p:cNvPr>
            <p:cNvSpPr txBox="1"/>
            <p:nvPr/>
          </p:nvSpPr>
          <p:spPr>
            <a:xfrm>
              <a:off x="10040745" y="1308303"/>
              <a:ext cx="1803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Trabalha como Engenheira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19CB83-4AD8-E83B-7E81-C513B18E2843}"/>
                </a:ext>
              </a:extLst>
            </p:cNvPr>
            <p:cNvSpPr txBox="1"/>
            <p:nvPr/>
          </p:nvSpPr>
          <p:spPr>
            <a:xfrm>
              <a:off x="9982200" y="2721043"/>
              <a:ext cx="1923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Trabalha como Engenheiro</a:t>
              </a:r>
              <a:endParaRPr lang="en-US" sz="900" b="1" dirty="0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AF39507-7F97-9B50-3009-C0661028D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368"/>
          <a:stretch/>
        </p:blipFill>
        <p:spPr>
          <a:xfrm>
            <a:off x="268687" y="2323946"/>
            <a:ext cx="5822376" cy="221010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B4063A0-AF79-BBB2-042D-D44E7F869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223" y="4730346"/>
            <a:ext cx="5744377" cy="133368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064E904-BDC4-8C50-9990-DC8DDBBCE91D}"/>
              </a:ext>
            </a:extLst>
          </p:cNvPr>
          <p:cNvSpPr/>
          <p:nvPr/>
        </p:nvSpPr>
        <p:spPr>
          <a:xfrm>
            <a:off x="2872375" y="4747776"/>
            <a:ext cx="4347146" cy="5204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BF0204-952A-5A47-7EE0-C04DDF9CEBD3}"/>
              </a:ext>
            </a:extLst>
          </p:cNvPr>
          <p:cNvSpPr/>
          <p:nvPr/>
        </p:nvSpPr>
        <p:spPr>
          <a:xfrm>
            <a:off x="2866223" y="5778543"/>
            <a:ext cx="1779349" cy="272300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8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E1220-DFDB-FF03-168E-515FEDBAF484}"/>
              </a:ext>
            </a:extLst>
          </p:cNvPr>
          <p:cNvSpPr txBox="1"/>
          <p:nvPr/>
        </p:nvSpPr>
        <p:spPr>
          <a:xfrm>
            <a:off x="2306052" y="4646620"/>
            <a:ext cx="425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Existem</a:t>
            </a:r>
            <a:r>
              <a:rPr lang="en-US" b="1" dirty="0"/>
              <a:t> </a:t>
            </a:r>
            <a:r>
              <a:rPr lang="en-US" b="1" dirty="0" err="1"/>
              <a:t>dois</a:t>
            </a:r>
            <a:r>
              <a:rPr lang="en-US" b="1" dirty="0"/>
              <a:t> </a:t>
            </a:r>
            <a:r>
              <a:rPr lang="en-US" b="1" dirty="0" err="1"/>
              <a:t>tipos</a:t>
            </a:r>
            <a:r>
              <a:rPr lang="en-US" b="1" dirty="0"/>
              <a:t> de </a:t>
            </a:r>
            <a:r>
              <a:rPr lang="en-US" b="1" dirty="0" err="1"/>
              <a:t>funções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C76DE-BBDD-4F72-7F6A-BF7A7CCAAC20}"/>
              </a:ext>
            </a:extLst>
          </p:cNvPr>
          <p:cNvSpPr txBox="1"/>
          <p:nvPr/>
        </p:nvSpPr>
        <p:spPr>
          <a:xfrm>
            <a:off x="2913642" y="5159599"/>
            <a:ext cx="1042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3"/>
              </a:rPr>
              <a:t>Funções</a:t>
            </a:r>
            <a:r>
              <a:rPr lang="en-US" b="1" dirty="0">
                <a:hlinkClick r:id="rId3"/>
              </a:rPr>
              <a:t> </a:t>
            </a:r>
            <a:r>
              <a:rPr lang="en-US" b="1" dirty="0" err="1">
                <a:hlinkClick r:id="rId3"/>
              </a:rPr>
              <a:t>integradas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A5305-E58A-115A-5021-5E271DCFD085}"/>
              </a:ext>
            </a:extLst>
          </p:cNvPr>
          <p:cNvSpPr txBox="1"/>
          <p:nvPr/>
        </p:nvSpPr>
        <p:spPr>
          <a:xfrm>
            <a:off x="2913642" y="5672578"/>
            <a:ext cx="1042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Funções</a:t>
            </a:r>
            <a:r>
              <a:rPr lang="en-US" b="1" dirty="0"/>
              <a:t> </a:t>
            </a:r>
            <a:r>
              <a:rPr lang="en-US" b="1" dirty="0" err="1"/>
              <a:t>definidas</a:t>
            </a:r>
            <a:r>
              <a:rPr lang="en-US" b="1" dirty="0"/>
              <a:t> </a:t>
            </a:r>
            <a:r>
              <a:rPr lang="en-US" b="1" dirty="0" err="1"/>
              <a:t>pelo</a:t>
            </a:r>
            <a:r>
              <a:rPr lang="en-US" b="1" dirty="0"/>
              <a:t> </a:t>
            </a:r>
            <a:r>
              <a:rPr lang="en-US" b="1" dirty="0" err="1"/>
              <a:t>programador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2BDD0-458E-1533-BD33-1D0D8856C04D}"/>
              </a:ext>
            </a:extLst>
          </p:cNvPr>
          <p:cNvSpPr txBox="1"/>
          <p:nvPr/>
        </p:nvSpPr>
        <p:spPr>
          <a:xfrm>
            <a:off x="838199" y="1390023"/>
            <a:ext cx="9543757" cy="3087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Python – </a:t>
            </a:r>
            <a:r>
              <a:rPr lang="en-US" dirty="0" err="1"/>
              <a:t>blocos</a:t>
            </a:r>
            <a:r>
              <a:rPr lang="en-US" dirty="0"/>
              <a:t> de </a:t>
            </a:r>
            <a:r>
              <a:rPr lang="en-US" dirty="0" err="1"/>
              <a:t>instruções</a:t>
            </a:r>
            <a:r>
              <a:rPr lang="en-US" dirty="0"/>
              <a:t> que </a:t>
            </a:r>
            <a:r>
              <a:rPr lang="en-US" dirty="0" err="1"/>
              <a:t>têm</a:t>
            </a:r>
            <a:r>
              <a:rPr lang="en-US" dirty="0"/>
              <a:t> um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cumprem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tarefa</a:t>
            </a:r>
            <a:r>
              <a:rPr lang="en-US" dirty="0"/>
              <a:t> </a:t>
            </a:r>
            <a:r>
              <a:rPr lang="en-US" dirty="0" err="1"/>
              <a:t>específica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São </a:t>
            </a:r>
            <a:r>
              <a:rPr lang="en-US" dirty="0" err="1"/>
              <a:t>usadas</a:t>
            </a:r>
            <a:r>
              <a:rPr lang="en-US" dirty="0"/>
              <a:t> para </a:t>
            </a:r>
            <a:r>
              <a:rPr lang="en-US" dirty="0" err="1"/>
              <a:t>reusar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Alguns</a:t>
            </a:r>
            <a:r>
              <a:rPr lang="en-US" dirty="0"/>
              <a:t> dos </a:t>
            </a:r>
            <a:r>
              <a:rPr lang="en-US" dirty="0" err="1"/>
              <a:t>benefícios</a:t>
            </a:r>
            <a:r>
              <a:rPr lang="en-US" dirty="0"/>
              <a:t> de usar </a:t>
            </a: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600" dirty="0"/>
            </a:br>
            <a:r>
              <a:rPr lang="en-US" sz="600" dirty="0"/>
              <a:t>	</a:t>
            </a:r>
            <a:r>
              <a:rPr lang="en-US" b="1" dirty="0" err="1"/>
              <a:t>Aumentar</a:t>
            </a:r>
            <a:r>
              <a:rPr lang="en-US" b="1" dirty="0"/>
              <a:t> a </a:t>
            </a:r>
            <a:r>
              <a:rPr lang="en-US" b="1" dirty="0" err="1"/>
              <a:t>legibilidade</a:t>
            </a:r>
            <a:r>
              <a:rPr lang="en-US" b="1" dirty="0"/>
              <a:t> do </a:t>
            </a:r>
            <a:r>
              <a:rPr lang="en-US" b="1" dirty="0" err="1"/>
              <a:t>código</a:t>
            </a:r>
            <a:r>
              <a:rPr lang="en-US" b="1" dirty="0"/>
              <a:t> 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</a:t>
            </a:r>
            <a:r>
              <a:rPr lang="en-US" b="1" dirty="0" err="1"/>
              <a:t>Aumentar</a:t>
            </a:r>
            <a:r>
              <a:rPr lang="en-US" b="1" dirty="0"/>
              <a:t> a </a:t>
            </a:r>
            <a:r>
              <a:rPr lang="en-US" b="1" dirty="0" err="1"/>
              <a:t>reutilização</a:t>
            </a:r>
            <a:r>
              <a:rPr lang="en-US" b="1" dirty="0"/>
              <a:t> de </a:t>
            </a:r>
            <a:r>
              <a:rPr lang="en-US" b="1" dirty="0" err="1"/>
              <a:t>código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A344A7-B4DB-F3C2-0E24-3EE49249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077" y="2749061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C75DA4-C1A1-93F3-1EC0-00DD59F69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977" y="2900228"/>
            <a:ext cx="852268" cy="8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"/>
    </mc:Choice>
    <mc:Fallback xmlns="">
      <p:transition spd="slow" advTm="11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B780-8562-2F1E-0EC3-FA35B7E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423"/>
            <a:ext cx="10515600" cy="1325563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3650-FF69-9A13-B10A-61ED7BD48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94" y="1552986"/>
            <a:ext cx="10515600" cy="3752028"/>
          </a:xfrm>
        </p:spPr>
        <p:txBody>
          <a:bodyPr>
            <a:normAutofit/>
          </a:bodyPr>
          <a:lstStyle/>
          <a:p>
            <a:pPr marL="541338" indent="-541338"/>
            <a:r>
              <a:rPr lang="en-US" sz="1800" b="1" dirty="0" err="1">
                <a:latin typeface="+mn-lt"/>
                <a:cs typeface="+mn-cs"/>
              </a:rPr>
              <a:t>Métodos</a:t>
            </a:r>
            <a:r>
              <a:rPr lang="en-US" sz="1800" b="1" dirty="0">
                <a:latin typeface="+mn-lt"/>
                <a:cs typeface="+mn-cs"/>
              </a:rPr>
              <a:t> </a:t>
            </a:r>
            <a:r>
              <a:rPr lang="pt-BR" sz="1800" dirty="0">
                <a:latin typeface="+mn-lt"/>
                <a:cs typeface="+mn-cs"/>
              </a:rPr>
              <a:t>são chamados explicitamente e são usados para comportamentos ou ações personalizadas dentro da sua classe.</a:t>
            </a:r>
            <a:endParaRPr lang="en-US" sz="1800" dirty="0"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5F8C7-AF8D-6CE5-7990-3743F79D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40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7F067-2219-ABF1-1B81-AD3A9F9FA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83" y="2204414"/>
            <a:ext cx="5404338" cy="3191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ADA52-9973-54EA-8424-7EF6BE3FC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483" y="5434814"/>
            <a:ext cx="5404339" cy="12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03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8585-B7D8-E35B-117F-7F90DFC4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5F25-3049-3302-D858-3379E593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19" y="8505"/>
            <a:ext cx="10515600" cy="1325563"/>
          </a:xfrm>
        </p:spPr>
        <p:txBody>
          <a:bodyPr/>
          <a:lstStyle/>
          <a:p>
            <a:r>
              <a:rPr lang="pt-PT" dirty="0"/>
              <a:t>M</a:t>
            </a:r>
            <a:r>
              <a:rPr lang="en-US" dirty="0" err="1"/>
              <a:t>étodos</a:t>
            </a:r>
            <a:r>
              <a:rPr lang="en-US" dirty="0"/>
              <a:t> </a:t>
            </a:r>
            <a:r>
              <a:rPr lang="en-US" dirty="0" err="1"/>
              <a:t>especiais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2D077-EC76-2010-82FA-5AB67EA44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18" y="1120177"/>
            <a:ext cx="10515600" cy="844743"/>
          </a:xfrm>
        </p:spPr>
        <p:txBody>
          <a:bodyPr>
            <a:normAutofit/>
          </a:bodyPr>
          <a:lstStyle/>
          <a:p>
            <a:r>
              <a:rPr lang="pt-BR" sz="1800" b="1" dirty="0">
                <a:latin typeface="+mn-lt"/>
                <a:cs typeface="+mn-cs"/>
              </a:rPr>
              <a:t>Métodos especiais </a:t>
            </a:r>
            <a:r>
              <a:rPr lang="pt-BR" sz="1800" dirty="0">
                <a:latin typeface="+mn-lt"/>
                <a:cs typeface="+mn-cs"/>
              </a:rPr>
              <a:t>ou </a:t>
            </a:r>
            <a:r>
              <a:rPr lang="pt-BR" sz="1800" b="1" dirty="0">
                <a:latin typeface="+mn-lt"/>
                <a:cs typeface="+mn-cs"/>
              </a:rPr>
              <a:t>métodos mágicos </a:t>
            </a:r>
            <a:r>
              <a:rPr lang="pt-BR" sz="1800" dirty="0">
                <a:latin typeface="+mn-lt"/>
                <a:cs typeface="+mn-cs"/>
              </a:rPr>
              <a:t>são automaticamente chamados pelo Python em resposta a operações específicas. São sempre precedidos e seguidos de dois sublinhados (__).</a:t>
            </a:r>
            <a:endParaRPr lang="en-US" sz="1800" dirty="0"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C180-FFA5-05C0-9345-4AEDA430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41</a:t>
            </a:fld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47E6C-E842-23F9-5302-7B9639194E0D}"/>
              </a:ext>
            </a:extLst>
          </p:cNvPr>
          <p:cNvSpPr txBox="1"/>
          <p:nvPr/>
        </p:nvSpPr>
        <p:spPr>
          <a:xfrm>
            <a:off x="9623531" y="5789300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...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F6F5E-E867-DEB6-AA29-A4B670F7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517" y="1872536"/>
            <a:ext cx="6468378" cy="262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48AF6-8E85-F9BC-E7F4-6A2C058D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99" y="4536953"/>
            <a:ext cx="4429743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8585-B7D8-E35B-117F-7F90DFC4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5F25-3049-3302-D858-3379E593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36" y="343041"/>
            <a:ext cx="10515600" cy="1325563"/>
          </a:xfrm>
        </p:spPr>
        <p:txBody>
          <a:bodyPr/>
          <a:lstStyle/>
          <a:p>
            <a:r>
              <a:rPr lang="pt-PT" dirty="0"/>
              <a:t>M</a:t>
            </a:r>
            <a:r>
              <a:rPr lang="en-US" dirty="0" err="1"/>
              <a:t>étodos</a:t>
            </a:r>
            <a:r>
              <a:rPr lang="en-US" dirty="0"/>
              <a:t> </a:t>
            </a:r>
            <a:r>
              <a:rPr lang="en-US" dirty="0" err="1"/>
              <a:t>especiais</a:t>
            </a:r>
            <a:r>
              <a:rPr lang="en-US" dirty="0"/>
              <a:t> – </a:t>
            </a:r>
            <a:r>
              <a:rPr lang="en-US" dirty="0" err="1"/>
              <a:t>exemplos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C180-FFA5-05C0-9345-4AEDA430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42</a:t>
            </a:fld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47E6C-E842-23F9-5302-7B9639194E0D}"/>
              </a:ext>
            </a:extLst>
          </p:cNvPr>
          <p:cNvSpPr txBox="1"/>
          <p:nvPr/>
        </p:nvSpPr>
        <p:spPr>
          <a:xfrm>
            <a:off x="5147783" y="5887844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...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DFF51A-3895-187A-A74D-0ED4BBEA5759}"/>
              </a:ext>
            </a:extLst>
          </p:cNvPr>
          <p:cNvSpPr txBox="1">
            <a:spLocks/>
          </p:cNvSpPr>
          <p:nvPr/>
        </p:nvSpPr>
        <p:spPr>
          <a:xfrm>
            <a:off x="3574717" y="1899796"/>
            <a:ext cx="4353800" cy="3988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construtor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para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representação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(string) de um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objeto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__str__(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para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obter a representação formal de um objeto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repr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para obter o tamanho de um objeto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len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para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tornar um objeto iterável em Python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iter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para acesso a elementos do objeto por índice.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getitem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58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60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Hierarquia e herança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F6AD73-39E1-47E1-ADDE-36CCAC525E00}"/>
              </a:ext>
            </a:extLst>
          </p:cNvPr>
          <p:cNvSpPr txBox="1"/>
          <p:nvPr/>
        </p:nvSpPr>
        <p:spPr>
          <a:xfrm>
            <a:off x="838201" y="1320955"/>
            <a:ext cx="107722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b="1" dirty="0">
                <a:solidFill>
                  <a:srgbClr val="00151E"/>
                </a:solidFill>
                <a:sym typeface="DM Sans Regular"/>
              </a:rPr>
              <a:t>Hierarquia</a:t>
            </a:r>
            <a:r>
              <a:rPr lang="pt-BR" dirty="0">
                <a:solidFill>
                  <a:srgbClr val="00151E"/>
                </a:solidFill>
                <a:sym typeface="DM Sans Regular"/>
              </a:rPr>
              <a:t> envolve a </a:t>
            </a:r>
            <a:r>
              <a:rPr lang="pt-BR" b="1" dirty="0">
                <a:solidFill>
                  <a:srgbClr val="00151E"/>
                </a:solidFill>
                <a:sym typeface="DM Sans Regular"/>
              </a:rPr>
              <a:t>criação de relacionamentos entre classes </a:t>
            </a:r>
            <a:r>
              <a:rPr lang="pt-BR" dirty="0">
                <a:solidFill>
                  <a:srgbClr val="00151E"/>
                </a:solidFill>
                <a:sym typeface="DM Sans Regular"/>
              </a:rPr>
              <a:t>para modelar relações do mundo real, em relação às suas relações de herança, criando uma estrutura de classes com </a:t>
            </a:r>
            <a:r>
              <a:rPr lang="pt-BR" b="1" dirty="0">
                <a:solidFill>
                  <a:srgbClr val="00151E"/>
                </a:solidFill>
                <a:sym typeface="DM Sans Regular"/>
              </a:rPr>
              <a:t>níveis de abstração e especialização. Permite organizar melhor o código e reutilizá-lo.</a:t>
            </a:r>
            <a:endParaRPr kumimoji="0" lang="pt-PT" sz="1800" b="1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151E"/>
                </a:solidFill>
                <a:latin typeface="Segoe UI Light"/>
              </a:rPr>
              <a:t>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herança </a:t>
            </a:r>
            <a:r>
              <a:rPr lang="pt-BR" dirty="0">
                <a:solidFill>
                  <a:srgbClr val="00151E"/>
                </a:solidFill>
                <a:latin typeface="Segoe UI Light"/>
              </a:rPr>
              <a:t>é o mecanismo pelo qual uma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subclasse herda atributos e métodos de uma classe base (super-class).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151E"/>
                </a:solidFill>
                <a:latin typeface="Segoe UI Light"/>
              </a:rPr>
              <a:t>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subclasse pode aceder e usar os atributos e métodos da classe base sem precisar redefini-los.</a:t>
            </a:r>
            <a:endParaRPr lang="pt-PT" dirty="0">
              <a:solidFill>
                <a:srgbClr val="00151E"/>
              </a:solidFill>
              <a:latin typeface="Segoe UI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F7F843-D166-4706-B6BB-0AD7656F5000}"/>
              </a:ext>
            </a:extLst>
          </p:cNvPr>
          <p:cNvGrpSpPr/>
          <p:nvPr/>
        </p:nvGrpSpPr>
        <p:grpSpPr>
          <a:xfrm>
            <a:off x="2649724" y="2432301"/>
            <a:ext cx="6610350" cy="723899"/>
            <a:chOff x="1981200" y="4533900"/>
            <a:chExt cx="6610350" cy="723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B2F961-7A1B-40E9-8FB7-742331586706}"/>
                </a:ext>
              </a:extLst>
            </p:cNvPr>
            <p:cNvSpPr/>
            <p:nvPr/>
          </p:nvSpPr>
          <p:spPr>
            <a:xfrm>
              <a:off x="6105525" y="4543424"/>
              <a:ext cx="2486025" cy="714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(sub-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97A353-D40D-44FB-9525-AD2234DD7395}"/>
                </a:ext>
              </a:extLst>
            </p:cNvPr>
            <p:cNvSpPr/>
            <p:nvPr/>
          </p:nvSpPr>
          <p:spPr>
            <a:xfrm>
              <a:off x="1981200" y="4533900"/>
              <a:ext cx="2486025" cy="7143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(super-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62B790-7B3D-F004-442B-698B87B17F9E}"/>
              </a:ext>
            </a:extLst>
          </p:cNvPr>
          <p:cNvSpPr txBox="1"/>
          <p:nvPr/>
        </p:nvSpPr>
        <p:spPr>
          <a:xfrm>
            <a:off x="1984916" y="3302082"/>
            <a:ext cx="3341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51E"/>
                </a:solidFill>
              </a:rPr>
              <a:t>Fornece uma </a:t>
            </a:r>
            <a:r>
              <a:rPr lang="pt-BR" b="1" dirty="0">
                <a:solidFill>
                  <a:srgbClr val="00151E"/>
                </a:solidFill>
              </a:rPr>
              <a:t>estrutura e comportamento geral </a:t>
            </a:r>
            <a:r>
              <a:rPr lang="pt-BR" dirty="0">
                <a:solidFill>
                  <a:srgbClr val="00151E"/>
                </a:solidFill>
              </a:rPr>
              <a:t>que serve de molde a subclasses (para construirem sobre).</a:t>
            </a:r>
            <a:endParaRPr lang="en-US" dirty="0">
              <a:solidFill>
                <a:srgbClr val="00151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D8AD5-2883-7973-797D-85FE9F52F170}"/>
              </a:ext>
            </a:extLst>
          </p:cNvPr>
          <p:cNvSpPr txBox="1"/>
          <p:nvPr/>
        </p:nvSpPr>
        <p:spPr>
          <a:xfrm>
            <a:off x="6248402" y="3302082"/>
            <a:ext cx="478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51E"/>
                </a:solidFill>
              </a:rPr>
              <a:t>Uma subclasse é uma </a:t>
            </a:r>
            <a:r>
              <a:rPr lang="pt-BR" b="1" dirty="0">
                <a:solidFill>
                  <a:srgbClr val="00151E"/>
                </a:solidFill>
              </a:rPr>
              <a:t>classe que herda atributos e métodos de uma classe base (super-class)</a:t>
            </a:r>
            <a:r>
              <a:rPr lang="pt-BR" dirty="0">
                <a:solidFill>
                  <a:srgbClr val="00151E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51E"/>
                </a:solidFill>
              </a:rPr>
              <a:t>Pode adicionar </a:t>
            </a:r>
            <a:r>
              <a:rPr lang="pt-BR" b="1" dirty="0">
                <a:solidFill>
                  <a:srgbClr val="00151E"/>
                </a:solidFill>
              </a:rPr>
              <a:t>novos atributos, métodos ou substituir os existentes </a:t>
            </a:r>
            <a:r>
              <a:rPr lang="pt-BR" dirty="0">
                <a:solidFill>
                  <a:srgbClr val="00151E"/>
                </a:solidFill>
              </a:rPr>
              <a:t>para personalizar o comportamento definido na classe base.</a:t>
            </a:r>
            <a:endParaRPr lang="en-US" dirty="0">
              <a:solidFill>
                <a:srgbClr val="00151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0EC55-C553-53F8-511B-BD75B128C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99" y="2345512"/>
            <a:ext cx="907000" cy="9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84B9C-EC4D-3A61-C00B-298D925D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44</a:t>
            </a:fld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C355B9-90EC-85F3-FE29-B897D0D3E89C}"/>
              </a:ext>
            </a:extLst>
          </p:cNvPr>
          <p:cNvSpPr/>
          <p:nvPr/>
        </p:nvSpPr>
        <p:spPr>
          <a:xfrm>
            <a:off x="5778888" y="1487290"/>
            <a:ext cx="2486025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Cão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(sub-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classe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982F1-64FD-0B41-14AB-63966691C9D2}"/>
              </a:ext>
            </a:extLst>
          </p:cNvPr>
          <p:cNvSpPr/>
          <p:nvPr/>
        </p:nvSpPr>
        <p:spPr>
          <a:xfrm>
            <a:off x="1654563" y="1477766"/>
            <a:ext cx="2486025" cy="714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Animal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(super-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classe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9B6EC-CD95-0157-F21F-BF93EA2EF94F}"/>
              </a:ext>
            </a:extLst>
          </p:cNvPr>
          <p:cNvSpPr txBox="1"/>
          <p:nvPr/>
        </p:nvSpPr>
        <p:spPr>
          <a:xfrm>
            <a:off x="1467438" y="2380075"/>
            <a:ext cx="349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Pode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-se usar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esta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classe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para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criar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vários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animais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diferentes</a:t>
            </a:r>
            <a:r>
              <a:rPr lang="en-US" sz="1800" dirty="0">
                <a:solidFill>
                  <a:srgbClr val="00151E"/>
                </a:solidFill>
                <a:latin typeface="Segoe UI Light"/>
              </a:rPr>
              <a:t>. </a:t>
            </a:r>
            <a:endParaRPr lang="en-US" b="1" dirty="0">
              <a:solidFill>
                <a:srgbClr val="00151E"/>
              </a:solidFill>
              <a:latin typeface="Segoe UI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rgbClr val="00151E"/>
                </a:solidFill>
                <a:latin typeface="Segoe UI Light"/>
              </a:rPr>
              <a:t>Vai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funcionar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como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a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classe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base.</a:t>
            </a:r>
            <a:endParaRPr lang="en-US" sz="1800" dirty="0">
              <a:solidFill>
                <a:srgbClr val="00151E"/>
              </a:solidFill>
              <a:latin typeface="Segoe U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69134-4F7F-5DC6-5001-782D9EFBB900}"/>
              </a:ext>
            </a:extLst>
          </p:cNvPr>
          <p:cNvSpPr txBox="1"/>
          <p:nvPr/>
        </p:nvSpPr>
        <p:spPr>
          <a:xfrm>
            <a:off x="5253240" y="2347547"/>
            <a:ext cx="617675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800" dirty="0">
                <a:solidFill>
                  <a:srgbClr val="00151E"/>
                </a:solidFill>
                <a:latin typeface="Segoe UI Light"/>
              </a:rPr>
              <a:t>Cada subclasse de animal (Cão neste exemplo) é uma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variação da superclasse Animal e vai ser uma r</a:t>
            </a:r>
            <a:r>
              <a:rPr lang="pt-BR" sz="1800" b="1" dirty="0">
                <a:solidFill>
                  <a:srgbClr val="00151E"/>
                </a:solidFill>
                <a:latin typeface="Segoe UI Light"/>
              </a:rPr>
              <a:t>epresentação mais específica</a:t>
            </a:r>
            <a:r>
              <a:rPr lang="pt-BR" sz="1800" dirty="0">
                <a:solidFill>
                  <a:srgbClr val="00151E"/>
                </a:solidFill>
                <a:latin typeface="Segoe UI Light"/>
              </a:rPr>
              <a:t> (de um Cão, neste caso).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800" b="1" dirty="0">
                <a:solidFill>
                  <a:srgbClr val="00151E"/>
                </a:solidFill>
                <a:latin typeface="Segoe UI Light"/>
              </a:rPr>
              <a:t>Cada subclasse pode ter as suas próprias características</a:t>
            </a:r>
            <a:r>
              <a:rPr lang="pt-BR" sz="1800" dirty="0">
                <a:solidFill>
                  <a:srgbClr val="00151E"/>
                </a:solidFill>
                <a:latin typeface="Segoe UI Light"/>
              </a:rPr>
              <a:t>, como nome e raça, </a:t>
            </a:r>
            <a:r>
              <a:rPr lang="pt-BR" sz="1800" b="1" dirty="0">
                <a:solidFill>
                  <a:srgbClr val="00151E"/>
                </a:solidFill>
                <a:latin typeface="Segoe UI Light"/>
              </a:rPr>
              <a:t>e comportamentos específicos </a:t>
            </a:r>
            <a:r>
              <a:rPr lang="pt-BR" sz="1800" dirty="0">
                <a:solidFill>
                  <a:srgbClr val="00151E"/>
                </a:solidFill>
                <a:latin typeface="Segoe UI Light"/>
              </a:rPr>
              <a:t>como padrões de alimentação, sons emitidos e atividades típicas.</a:t>
            </a:r>
            <a:endParaRPr lang="pt-PT" sz="1800" dirty="0">
              <a:solidFill>
                <a:srgbClr val="00151E"/>
              </a:solidFill>
              <a:latin typeface="Segoe UI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9FDF56-BF87-5D58-9A75-47E25283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0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hierarquia exemplo</a:t>
            </a:r>
            <a:endParaRPr lang="pt-P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A3FC5-8D59-4BEC-9A85-E9BAFD2B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10" y="4684615"/>
            <a:ext cx="1195583" cy="1195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1FF31C-F123-DEC3-8D25-A9E7EE34D77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41086" y="4736402"/>
            <a:ext cx="1114957" cy="1114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5191BC-E8CB-6D77-E9DF-240112E4698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64390" y="4664591"/>
            <a:ext cx="1241337" cy="12413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0ED208-73DC-89DB-9FF7-AADAF3B1E1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6407" y="4649725"/>
            <a:ext cx="1241337" cy="1241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090497-0549-6E79-9719-DEE6D4DFB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079" y="4459040"/>
            <a:ext cx="1223211" cy="12232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B3B371-72A7-7334-6194-E073CA094613}"/>
              </a:ext>
            </a:extLst>
          </p:cNvPr>
          <p:cNvSpPr/>
          <p:nvPr/>
        </p:nvSpPr>
        <p:spPr>
          <a:xfrm>
            <a:off x="5092588" y="4459040"/>
            <a:ext cx="1371600" cy="15382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042BBA-9436-465C-34BD-A5777E485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576" y="1402449"/>
            <a:ext cx="907000" cy="9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11DFA-9123-B143-84C4-6CC3A9ECA1B0}"/>
              </a:ext>
            </a:extLst>
          </p:cNvPr>
          <p:cNvSpPr txBox="1">
            <a:spLocks/>
          </p:cNvSpPr>
          <p:nvPr/>
        </p:nvSpPr>
        <p:spPr>
          <a:xfrm>
            <a:off x="2439824" y="1447384"/>
            <a:ext cx="5752943" cy="2838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self.nome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faz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som."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self.comida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comida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return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come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."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3425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outro exemplo </a:t>
            </a:r>
            <a:endParaRPr lang="pt-PT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FF4FBFC-34DE-E773-D244-ED1963C71998}"/>
              </a:ext>
            </a:extLst>
          </p:cNvPr>
          <p:cNvSpPr/>
          <p:nvPr/>
        </p:nvSpPr>
        <p:spPr>
          <a:xfrm>
            <a:off x="2023134" y="1492385"/>
            <a:ext cx="255593" cy="2770537"/>
          </a:xfrm>
          <a:prstGeom prst="leftBrace">
            <a:avLst>
              <a:gd name="adj1" fmla="val 4722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053F84-FFD3-6259-E72A-7C97D6EBC4F5}"/>
              </a:ext>
            </a:extLst>
          </p:cNvPr>
          <p:cNvSpPr txBox="1"/>
          <p:nvPr/>
        </p:nvSpPr>
        <p:spPr>
          <a:xfrm>
            <a:off x="1415710" y="2330908"/>
            <a:ext cx="614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Classe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32157-861D-9321-98B4-BB4B779568B4}"/>
              </a:ext>
            </a:extLst>
          </p:cNvPr>
          <p:cNvSpPr txBox="1"/>
          <p:nvPr/>
        </p:nvSpPr>
        <p:spPr>
          <a:xfrm>
            <a:off x="5261155" y="1598071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2"/>
                </a:solidFill>
              </a:rPr>
              <a:t>2. Adicionar construtor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1EA009-DBBA-CD10-29BA-3BC2B290039C}"/>
              </a:ext>
            </a:extLst>
          </p:cNvPr>
          <p:cNvSpPr/>
          <p:nvPr/>
        </p:nvSpPr>
        <p:spPr>
          <a:xfrm>
            <a:off x="3175274" y="2062964"/>
            <a:ext cx="1610546" cy="169571"/>
          </a:xfrm>
          <a:prstGeom prst="rect">
            <a:avLst/>
          </a:prstGeom>
          <a:noFill/>
          <a:ln w="2857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037D04-68AA-67C9-0E39-7D79CF56F974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4785820" y="2145794"/>
            <a:ext cx="511940" cy="1956"/>
          </a:xfrm>
          <a:prstGeom prst="straightConnector1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CC2635-EAED-4639-0071-F81B9A77A2B8}"/>
              </a:ext>
            </a:extLst>
          </p:cNvPr>
          <p:cNvSpPr txBox="1"/>
          <p:nvPr/>
        </p:nvSpPr>
        <p:spPr>
          <a:xfrm>
            <a:off x="5297760" y="1976517"/>
            <a:ext cx="298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3. Initialize object attributes</a:t>
            </a:r>
            <a:endParaRPr lang="en-US"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F845B8-199E-5E2D-0955-998A6B2DD3B7}"/>
              </a:ext>
            </a:extLst>
          </p:cNvPr>
          <p:cNvSpPr/>
          <p:nvPr/>
        </p:nvSpPr>
        <p:spPr>
          <a:xfrm>
            <a:off x="2795482" y="2549733"/>
            <a:ext cx="4286498" cy="1713189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95791D-6E0E-2751-76AE-32165880B298}"/>
              </a:ext>
            </a:extLst>
          </p:cNvPr>
          <p:cNvSpPr txBox="1"/>
          <p:nvPr/>
        </p:nvSpPr>
        <p:spPr>
          <a:xfrm>
            <a:off x="7089740" y="356634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F2C548"/>
                </a:solidFill>
              </a:rPr>
              <a:t>4. Methods</a:t>
            </a:r>
            <a:endParaRPr lang="en-US" sz="1600" dirty="0">
              <a:solidFill>
                <a:srgbClr val="F2C548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2AE20F-703A-0583-D26E-EAAF6727ACEA}"/>
              </a:ext>
            </a:extLst>
          </p:cNvPr>
          <p:cNvSpPr/>
          <p:nvPr/>
        </p:nvSpPr>
        <p:spPr>
          <a:xfrm>
            <a:off x="2500353" y="1492385"/>
            <a:ext cx="1211004" cy="212591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C5EE88-E696-F092-7B5B-ABC3CA0B547E}"/>
              </a:ext>
            </a:extLst>
          </p:cNvPr>
          <p:cNvSpPr txBox="1"/>
          <p:nvPr/>
        </p:nvSpPr>
        <p:spPr>
          <a:xfrm>
            <a:off x="2148477" y="1108830"/>
            <a:ext cx="7070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/>
              <a:t>1. Iniciar sempre a classe com a palavra-chave </a:t>
            </a:r>
            <a:r>
              <a:rPr lang="pt-PT" sz="1600" dirty="0">
                <a:latin typeface="Consolas" panose="020B0609020204030204" pitchFamily="49" charset="0"/>
              </a:rPr>
              <a:t>class</a:t>
            </a:r>
            <a:r>
              <a:rPr lang="pt-PT" sz="1600" dirty="0"/>
              <a:t> seguida do </a:t>
            </a:r>
            <a:r>
              <a:rPr lang="pt-PT" sz="1600" dirty="0">
                <a:latin typeface="Consolas" panose="020B0609020204030204" pitchFamily="49" charset="0"/>
              </a:rPr>
              <a:t>nome</a:t>
            </a:r>
            <a:r>
              <a:rPr lang="pt-PT" sz="1600" dirty="0"/>
              <a:t> da classe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99CE9-BE4A-70A4-C13A-C124CACF0F16}"/>
              </a:ext>
            </a:extLst>
          </p:cNvPr>
          <p:cNvSpPr/>
          <p:nvPr/>
        </p:nvSpPr>
        <p:spPr>
          <a:xfrm>
            <a:off x="2795482" y="1759800"/>
            <a:ext cx="2406898" cy="49695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A62B591-EA7E-C760-8B0F-40095CC4544B}"/>
              </a:ext>
            </a:extLst>
          </p:cNvPr>
          <p:cNvSpPr/>
          <p:nvPr/>
        </p:nvSpPr>
        <p:spPr>
          <a:xfrm>
            <a:off x="4033342" y="1774751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3AAE77-FC21-A340-AE8F-73AD347F31A1}"/>
              </a:ext>
            </a:extLst>
          </p:cNvPr>
          <p:cNvSpPr/>
          <p:nvPr/>
        </p:nvSpPr>
        <p:spPr>
          <a:xfrm>
            <a:off x="4113314" y="260403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CD7117E-2095-06C9-C976-C3ADEC6B646C}"/>
              </a:ext>
            </a:extLst>
          </p:cNvPr>
          <p:cNvSpPr/>
          <p:nvPr/>
        </p:nvSpPr>
        <p:spPr>
          <a:xfrm>
            <a:off x="4152193" y="2869256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DF3877-8D61-64A0-F5C0-C58D421D4367}"/>
              </a:ext>
            </a:extLst>
          </p:cNvPr>
          <p:cNvSpPr/>
          <p:nvPr/>
        </p:nvSpPr>
        <p:spPr>
          <a:xfrm>
            <a:off x="4086716" y="3981900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502507-FFE0-56AB-7B52-D9116C99BACF}"/>
              </a:ext>
            </a:extLst>
          </p:cNvPr>
          <p:cNvSpPr/>
          <p:nvPr/>
        </p:nvSpPr>
        <p:spPr>
          <a:xfrm>
            <a:off x="5673566" y="3987605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BF87BB-50A9-3011-2779-E9D6AD3BDDFD}"/>
              </a:ext>
            </a:extLst>
          </p:cNvPr>
          <p:cNvSpPr/>
          <p:nvPr/>
        </p:nvSpPr>
        <p:spPr>
          <a:xfrm>
            <a:off x="3689119" y="342469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95118E-548F-DCEA-7FA0-5C4AA646C7F2}"/>
              </a:ext>
            </a:extLst>
          </p:cNvPr>
          <p:cNvSpPr/>
          <p:nvPr/>
        </p:nvSpPr>
        <p:spPr>
          <a:xfrm>
            <a:off x="3221488" y="2053629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82A7AC0-8067-03F4-05FA-BDAC202B8C7A}"/>
              </a:ext>
            </a:extLst>
          </p:cNvPr>
          <p:cNvSpPr/>
          <p:nvPr/>
        </p:nvSpPr>
        <p:spPr>
          <a:xfrm>
            <a:off x="3211328" y="3689603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D9EEF7-6D97-7526-1F60-C7EB770357A8}"/>
              </a:ext>
            </a:extLst>
          </p:cNvPr>
          <p:cNvSpPr txBox="1"/>
          <p:nvPr/>
        </p:nvSpPr>
        <p:spPr>
          <a:xfrm>
            <a:off x="1415710" y="4658191"/>
            <a:ext cx="8810232" cy="3385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PT" sz="1600" dirty="0"/>
              <a:t>!! IMPORTANTE !! É preciso usar a palavra-chavee </a:t>
            </a:r>
            <a:r>
              <a:rPr lang="pt-P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self</a:t>
            </a:r>
            <a:r>
              <a:rPr lang="pt-PT" sz="1600" dirty="0"/>
              <a:t> para “ligar” os </a:t>
            </a:r>
            <a:r>
              <a:rPr lang="pt-PT" sz="1600" b="1" dirty="0"/>
              <a:t>atributos</a:t>
            </a:r>
            <a:r>
              <a:rPr lang="pt-PT" sz="1600" dirty="0"/>
              <a:t> e </a:t>
            </a:r>
            <a:r>
              <a:rPr lang="pt-PT" sz="1600" b="1" dirty="0"/>
              <a:t>métodos</a:t>
            </a:r>
            <a:r>
              <a:rPr lang="pt-PT" sz="1600" dirty="0"/>
              <a:t> à </a:t>
            </a:r>
            <a:r>
              <a:rPr lang="pt-PT" sz="1600" b="1" dirty="0"/>
              <a:t>classe.</a:t>
            </a:r>
            <a:r>
              <a:rPr lang="pt-PT" sz="1600" dirty="0"/>
              <a:t> 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209ECF-6638-6FCC-936C-EB96F8C3F634}"/>
              </a:ext>
            </a:extLst>
          </p:cNvPr>
          <p:cNvSpPr txBox="1"/>
          <p:nvPr/>
        </p:nvSpPr>
        <p:spPr>
          <a:xfrm>
            <a:off x="838200" y="5125188"/>
            <a:ext cx="10854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Esta é a </a:t>
            </a:r>
            <a:r>
              <a:rPr lang="pt-PT" sz="1600" dirty="0">
                <a:latin typeface="Consolas" panose="020B0609020204030204" pitchFamily="49" charset="0"/>
              </a:rPr>
              <a:t>class Animal</a:t>
            </a:r>
            <a:r>
              <a:rPr lang="pt-PT" sz="1600" dirty="0"/>
              <a:t>. Tem um </a:t>
            </a:r>
            <a:r>
              <a:rPr lang="pt-PT" sz="1600" b="1" dirty="0"/>
              <a:t>atributo</a:t>
            </a:r>
            <a:r>
              <a:rPr lang="pt-PT" sz="1600" dirty="0"/>
              <a:t> chamado “</a:t>
            </a:r>
            <a:r>
              <a:rPr lang="pt-PT" sz="1600" dirty="0">
                <a:latin typeface="Consolas" panose="020B0609020204030204" pitchFamily="49" charset="0"/>
              </a:rPr>
              <a:t>nome</a:t>
            </a:r>
            <a:r>
              <a:rPr lang="pt-PT" sz="1600" dirty="0"/>
              <a:t>” que representa o nome do animal e dois </a:t>
            </a:r>
            <a:r>
              <a:rPr lang="pt-PT" sz="1600" b="1" dirty="0"/>
              <a:t>métodos</a:t>
            </a:r>
            <a:r>
              <a:rPr lang="pt-PT" sz="1600" dirty="0"/>
              <a:t>: </a:t>
            </a:r>
            <a:r>
              <a:rPr lang="pt-PT" sz="1600" dirty="0">
                <a:latin typeface="Consolas" panose="020B0609020204030204" pitchFamily="49" charset="0"/>
              </a:rPr>
              <a:t>emite_som</a:t>
            </a:r>
            <a:r>
              <a:rPr lang="pt-PT" sz="1600" dirty="0"/>
              <a:t> e </a:t>
            </a:r>
            <a:r>
              <a:rPr lang="pt-PT" sz="1600" dirty="0">
                <a:latin typeface="Consolas" panose="020B0609020204030204" pitchFamily="49" charset="0"/>
              </a:rPr>
              <a:t>come</a:t>
            </a:r>
            <a:r>
              <a:rPr lang="pt-PT" sz="1600" dirty="0"/>
              <a:t>.</a:t>
            </a:r>
          </a:p>
          <a:p>
            <a:pPr algn="just"/>
            <a:r>
              <a:rPr lang="en-US" sz="1600" dirty="0"/>
              <a:t>O </a:t>
            </a:r>
            <a:r>
              <a:rPr lang="en-US" sz="1600" b="1" dirty="0" err="1"/>
              <a:t>método</a:t>
            </a:r>
            <a:r>
              <a:rPr lang="en-US" sz="1600" b="1" dirty="0"/>
              <a:t> “</a:t>
            </a:r>
            <a:r>
              <a:rPr lang="en-US" sz="1600" dirty="0" err="1">
                <a:latin typeface="Consolas" panose="020B0609020204030204" pitchFamily="49" charset="0"/>
              </a:rPr>
              <a:t>emite_som</a:t>
            </a:r>
            <a:r>
              <a:rPr lang="en-US" sz="1600" b="1" dirty="0"/>
              <a:t>“</a:t>
            </a:r>
            <a:r>
              <a:rPr lang="en-US" sz="1600" dirty="0"/>
              <a:t> </a:t>
            </a:r>
            <a:r>
              <a:rPr lang="en-US" sz="1600" dirty="0" err="1"/>
              <a:t>representa</a:t>
            </a:r>
            <a:r>
              <a:rPr lang="en-US" sz="1600" dirty="0"/>
              <a:t> a </a:t>
            </a:r>
            <a:r>
              <a:rPr lang="en-US" sz="1600" dirty="0" err="1"/>
              <a:t>ação</a:t>
            </a:r>
            <a:r>
              <a:rPr lang="en-US" sz="1600" dirty="0"/>
              <a:t> do animal a </a:t>
            </a:r>
            <a:r>
              <a:rPr lang="en-US" sz="1600" dirty="0" err="1"/>
              <a:t>fazer</a:t>
            </a:r>
            <a:r>
              <a:rPr lang="en-US" sz="1600" dirty="0"/>
              <a:t> um som.</a:t>
            </a:r>
          </a:p>
          <a:p>
            <a:pPr algn="just"/>
            <a:r>
              <a:rPr lang="en-US" sz="1600" dirty="0"/>
              <a:t>O </a:t>
            </a:r>
            <a:r>
              <a:rPr lang="en-US" sz="1600" b="1" dirty="0" err="1"/>
              <a:t>método</a:t>
            </a:r>
            <a:r>
              <a:rPr lang="en-US" sz="1600" b="1" dirty="0"/>
              <a:t> “come“</a:t>
            </a:r>
            <a:r>
              <a:rPr lang="en-US" sz="1600" dirty="0"/>
              <a:t> </a:t>
            </a:r>
            <a:r>
              <a:rPr lang="en-US" sz="1600" dirty="0" err="1"/>
              <a:t>simula</a:t>
            </a:r>
            <a:r>
              <a:rPr lang="en-US" sz="1600" dirty="0"/>
              <a:t> o animal a comer comida. Este </a:t>
            </a:r>
            <a:r>
              <a:rPr lang="en-US" sz="1600" dirty="0" err="1"/>
              <a:t>método</a:t>
            </a:r>
            <a:r>
              <a:rPr lang="en-US" sz="1600" dirty="0"/>
              <a:t> </a:t>
            </a:r>
            <a:r>
              <a:rPr lang="en-US" sz="1600" dirty="0" err="1"/>
              <a:t>requere</a:t>
            </a:r>
            <a:r>
              <a:rPr lang="en-US" sz="1600" dirty="0"/>
              <a:t> um </a:t>
            </a:r>
            <a:r>
              <a:rPr lang="en-US" sz="1600" dirty="0" err="1"/>
              <a:t>atributo</a:t>
            </a:r>
            <a:r>
              <a:rPr lang="en-US" sz="1600" dirty="0"/>
              <a:t> </a:t>
            </a:r>
            <a:r>
              <a:rPr lang="en-US" sz="1600" dirty="0" err="1"/>
              <a:t>adicional</a:t>
            </a:r>
            <a:r>
              <a:rPr lang="en-US" sz="1600" dirty="0"/>
              <a:t> - “</a:t>
            </a:r>
            <a:r>
              <a:rPr lang="en-US" sz="1600" dirty="0">
                <a:latin typeface="Consolas" panose="020B0609020204030204" pitchFamily="49" charset="0"/>
              </a:rPr>
              <a:t>comida</a:t>
            </a:r>
            <a:r>
              <a:rPr lang="en-US" sz="1600" dirty="0"/>
              <a:t>”, que </a:t>
            </a:r>
            <a:r>
              <a:rPr lang="en-US" sz="1600" dirty="0" err="1"/>
              <a:t>especifica</a:t>
            </a:r>
            <a:r>
              <a:rPr lang="en-US" sz="1600" dirty="0"/>
              <a:t> o </a:t>
            </a:r>
            <a:r>
              <a:rPr lang="en-US" sz="1600" dirty="0" err="1"/>
              <a:t>tipo</a:t>
            </a:r>
            <a:r>
              <a:rPr lang="en-US" sz="1600" dirty="0"/>
              <a:t> de comida que o animal </a:t>
            </a:r>
            <a:r>
              <a:rPr lang="en-US" sz="1600" dirty="0" err="1"/>
              <a:t>consome</a:t>
            </a:r>
            <a:r>
              <a:rPr lang="en-US" sz="1600" dirty="0"/>
              <a:t>.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4C6BE34-D8BB-9CAF-A909-5FD586F49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67" y="2635096"/>
            <a:ext cx="290134" cy="2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8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6" grpId="0"/>
      <p:bldP spid="10" grpId="0"/>
      <p:bldP spid="11" grpId="0" animBg="1"/>
      <p:bldP spid="22" grpId="0"/>
      <p:bldP spid="24" grpId="0" animBg="1"/>
      <p:bldP spid="25" grpId="0"/>
      <p:bldP spid="47" grpId="0" animBg="1"/>
      <p:bldP spid="49" grpId="0"/>
      <p:bldP spid="8" grpId="0" animBg="1"/>
      <p:bldP spid="54" grpId="0" animBg="1"/>
      <p:bldP spid="55" grpId="0" animBg="1"/>
      <p:bldP spid="56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5353-C21C-B2C6-62F4-7245CF22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46</a:t>
            </a:fld>
            <a:endParaRPr lang="pt-P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6D879A-C44B-B71B-E9D9-C82090A6E03B}"/>
              </a:ext>
            </a:extLst>
          </p:cNvPr>
          <p:cNvSpPr txBox="1">
            <a:spLocks/>
          </p:cNvSpPr>
          <p:nvPr/>
        </p:nvSpPr>
        <p:spPr>
          <a:xfrm>
            <a:off x="1757930" y="999967"/>
            <a:ext cx="9595869" cy="5410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faz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som."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comida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return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come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pt-BR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</a:t>
            </a:r>
            <a:r>
              <a:rPr lang="pt-BR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dorme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numero_horas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tempo_sono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numero_horas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pt-BR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f"O gato vai estar a dormir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{self.tempo_sono}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horas."</a:t>
            </a:r>
          </a:p>
          <a:p>
            <a:pPr marL="0" indent="0">
              <a:lnSpc>
                <a:spcPct val="100000"/>
              </a:lnSpc>
              <a:buNone/>
            </a:pPr>
            <a:endParaRPr lang="pt-BR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raca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super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# Chamar o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construtor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da super-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classe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raca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raca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ladra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."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59130D-6F30-157F-9220-60C30A47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425"/>
            <a:ext cx="10760242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Hierarquia e herança - exemplo</a:t>
            </a:r>
            <a:endParaRPr lang="pt-PT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2C1AB3-232D-568B-D2DB-537A5AD52DE7}"/>
              </a:ext>
            </a:extLst>
          </p:cNvPr>
          <p:cNvSpPr/>
          <p:nvPr/>
        </p:nvSpPr>
        <p:spPr>
          <a:xfrm>
            <a:off x="1504938" y="1046833"/>
            <a:ext cx="181609" cy="2112927"/>
          </a:xfrm>
          <a:prstGeom prst="leftBrace">
            <a:avLst>
              <a:gd name="adj1" fmla="val 97778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C4C9B-1CC2-C970-222C-BD9FCD0CB244}"/>
              </a:ext>
            </a:extLst>
          </p:cNvPr>
          <p:cNvSpPr txBox="1"/>
          <p:nvPr/>
        </p:nvSpPr>
        <p:spPr>
          <a:xfrm>
            <a:off x="508119" y="1761778"/>
            <a:ext cx="1349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 </a:t>
            </a:r>
            <a:r>
              <a:rPr lang="en-US" sz="1200" b="1" dirty="0" err="1"/>
              <a:t>classe</a:t>
            </a:r>
            <a:endParaRPr lang="en-US" sz="1200" b="1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E2C5B86-6379-7C30-BC54-91ED789BAE73}"/>
              </a:ext>
            </a:extLst>
          </p:cNvPr>
          <p:cNvSpPr/>
          <p:nvPr/>
        </p:nvSpPr>
        <p:spPr>
          <a:xfrm>
            <a:off x="1493889" y="3449320"/>
            <a:ext cx="130473" cy="914997"/>
          </a:xfrm>
          <a:prstGeom prst="leftBrace">
            <a:avLst>
              <a:gd name="adj1" fmla="val 4556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4C1B0-0A49-57D2-43BA-4A790666AF30}"/>
              </a:ext>
            </a:extLst>
          </p:cNvPr>
          <p:cNvSpPr txBox="1"/>
          <p:nvPr/>
        </p:nvSpPr>
        <p:spPr>
          <a:xfrm>
            <a:off x="757926" y="3641622"/>
            <a:ext cx="70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sub </a:t>
            </a:r>
            <a:r>
              <a:rPr lang="en-US" sz="1200" b="1" dirty="0" err="1"/>
              <a:t>classe</a:t>
            </a:r>
            <a:endParaRPr lang="en-US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89462-F937-3534-DA74-40D34FC4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4" y="2032985"/>
            <a:ext cx="290134" cy="290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90299-1392-E975-C200-955A116F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27" y="5742836"/>
            <a:ext cx="344732" cy="344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EBF7D3-8B8F-E078-7645-3843C1C0B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25" y="4120983"/>
            <a:ext cx="332703" cy="3327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1163A5-F132-F341-7C9F-06119BFC6303}"/>
              </a:ext>
            </a:extLst>
          </p:cNvPr>
          <p:cNvSpPr/>
          <p:nvPr/>
        </p:nvSpPr>
        <p:spPr>
          <a:xfrm>
            <a:off x="2144750" y="4759505"/>
            <a:ext cx="5665352" cy="74151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AC98B-888F-622A-358E-9688D90E3047}"/>
              </a:ext>
            </a:extLst>
          </p:cNvPr>
          <p:cNvSpPr/>
          <p:nvPr/>
        </p:nvSpPr>
        <p:spPr>
          <a:xfrm>
            <a:off x="2457035" y="5250603"/>
            <a:ext cx="1543232" cy="173267"/>
          </a:xfrm>
          <a:prstGeom prst="rect">
            <a:avLst/>
          </a:prstGeom>
          <a:noFill/>
          <a:ln w="2857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C157D3-B89F-C9CB-2461-0747872AF5EB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4000267" y="5337237"/>
            <a:ext cx="4122120" cy="6889"/>
          </a:xfrm>
          <a:prstGeom prst="straightConnector1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743560-3608-0FA1-9CD3-625A31AFF042}"/>
              </a:ext>
            </a:extLst>
          </p:cNvPr>
          <p:cNvSpPr txBox="1"/>
          <p:nvPr/>
        </p:nvSpPr>
        <p:spPr>
          <a:xfrm>
            <a:off x="8122387" y="5073670"/>
            <a:ext cx="2174112" cy="54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Adiciona um novo atributo, exclusivo de Cao</a:t>
            </a:r>
            <a:endParaRPr lang="en-US" sz="14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1EE4E1-DABA-8465-BFE4-8B98E543EFDA}"/>
              </a:ext>
            </a:extLst>
          </p:cNvPr>
          <p:cNvCxnSpPr>
            <a:cxnSpLocks/>
            <a:stCxn id="35" idx="3"/>
            <a:endCxn id="17" idx="1"/>
          </p:cNvCxnSpPr>
          <p:nvPr/>
        </p:nvCxnSpPr>
        <p:spPr>
          <a:xfrm>
            <a:off x="7806696" y="4016059"/>
            <a:ext cx="330200" cy="0"/>
          </a:xfrm>
          <a:prstGeom prst="straightConnector1">
            <a:avLst/>
          </a:prstGeom>
          <a:ln>
            <a:solidFill>
              <a:srgbClr val="F2C548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06D9BB-1706-A812-3B29-83A4937F8C70}"/>
              </a:ext>
            </a:extLst>
          </p:cNvPr>
          <p:cNvSpPr txBox="1"/>
          <p:nvPr/>
        </p:nvSpPr>
        <p:spPr>
          <a:xfrm>
            <a:off x="8136896" y="3754449"/>
            <a:ext cx="274320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F2C548"/>
                </a:solidFill>
              </a:rPr>
              <a:t>Adiciona um novo método, exclusivo da Classe Gato</a:t>
            </a:r>
            <a:endParaRPr lang="en-US" sz="1400" dirty="0">
              <a:solidFill>
                <a:srgbClr val="F2C548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93F1D7-1FA5-0A21-752B-F07E4B50056D}"/>
              </a:ext>
            </a:extLst>
          </p:cNvPr>
          <p:cNvSpPr/>
          <p:nvPr/>
        </p:nvSpPr>
        <p:spPr>
          <a:xfrm>
            <a:off x="1757775" y="3433175"/>
            <a:ext cx="1742332" cy="256566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33D34-73EF-9881-437D-30E85C2CB38B}"/>
              </a:ext>
            </a:extLst>
          </p:cNvPr>
          <p:cNvSpPr txBox="1"/>
          <p:nvPr/>
        </p:nvSpPr>
        <p:spPr>
          <a:xfrm>
            <a:off x="5627936" y="3241092"/>
            <a:ext cx="5473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chemeClr val="bg2"/>
                </a:solidFill>
              </a:rPr>
              <a:t>Para iniciar uma subclasse, passa-se a super classe como argumento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401DF1-9540-25A3-CF82-D5279C4C6F7E}"/>
              </a:ext>
            </a:extLst>
          </p:cNvPr>
          <p:cNvSpPr/>
          <p:nvPr/>
        </p:nvSpPr>
        <p:spPr>
          <a:xfrm>
            <a:off x="2137651" y="5670510"/>
            <a:ext cx="3299746" cy="453444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64A81C-916B-5B5D-E2EC-A6D2557763C5}"/>
              </a:ext>
            </a:extLst>
          </p:cNvPr>
          <p:cNvSpPr txBox="1"/>
          <p:nvPr/>
        </p:nvSpPr>
        <p:spPr>
          <a:xfrm>
            <a:off x="2449733" y="6102054"/>
            <a:ext cx="49543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F2C548"/>
                </a:solidFill>
              </a:rPr>
              <a:t>Substitui o método </a:t>
            </a:r>
            <a:r>
              <a:rPr lang="pt-PT" sz="1400" dirty="0">
                <a:solidFill>
                  <a:srgbClr val="F2C548"/>
                </a:solidFill>
                <a:latin typeface="Consolas" panose="020B0609020204030204" pitchFamily="49" charset="0"/>
              </a:rPr>
              <a:t>emite_som</a:t>
            </a:r>
            <a:r>
              <a:rPr lang="pt-PT" sz="1400" dirty="0">
                <a:solidFill>
                  <a:srgbClr val="F2C548"/>
                </a:solidFill>
              </a:rPr>
              <a:t> – exclusivo da classe Cao</a:t>
            </a:r>
            <a:endParaRPr lang="en-US" sz="1400" dirty="0">
              <a:solidFill>
                <a:srgbClr val="F2C54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F7FB44-CF66-4F7D-C6A5-BF47E439480F}"/>
              </a:ext>
            </a:extLst>
          </p:cNvPr>
          <p:cNvSpPr/>
          <p:nvPr/>
        </p:nvSpPr>
        <p:spPr>
          <a:xfrm>
            <a:off x="3248628" y="1254051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BD54A4-C4AD-9194-C375-3B9C8B333AA7}"/>
              </a:ext>
            </a:extLst>
          </p:cNvPr>
          <p:cNvSpPr/>
          <p:nvPr/>
        </p:nvSpPr>
        <p:spPr>
          <a:xfrm>
            <a:off x="3336842" y="189265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40CF57-0C4F-FDED-485A-52456A732DFB}"/>
              </a:ext>
            </a:extLst>
          </p:cNvPr>
          <p:cNvSpPr/>
          <p:nvPr/>
        </p:nvSpPr>
        <p:spPr>
          <a:xfrm>
            <a:off x="2881869" y="256417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B307BC-48AA-5CC1-C465-A348C7B82D9C}"/>
              </a:ext>
            </a:extLst>
          </p:cNvPr>
          <p:cNvSpPr/>
          <p:nvPr/>
        </p:nvSpPr>
        <p:spPr>
          <a:xfrm>
            <a:off x="3219694" y="4801921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F724D-7CB6-B026-ED05-4554C66187BC}"/>
              </a:ext>
            </a:extLst>
          </p:cNvPr>
          <p:cNvSpPr/>
          <p:nvPr/>
        </p:nvSpPr>
        <p:spPr>
          <a:xfrm>
            <a:off x="3281978" y="5696413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847A9E-FDBB-A62B-E9A3-3E3C17EC17BA}"/>
              </a:ext>
            </a:extLst>
          </p:cNvPr>
          <p:cNvSpPr/>
          <p:nvPr/>
        </p:nvSpPr>
        <p:spPr>
          <a:xfrm>
            <a:off x="3301974" y="5915202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C8ED1B-6422-7A4E-C752-9877A13F59F4}"/>
              </a:ext>
            </a:extLst>
          </p:cNvPr>
          <p:cNvSpPr/>
          <p:nvPr/>
        </p:nvSpPr>
        <p:spPr>
          <a:xfrm>
            <a:off x="3324450" y="302944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A0E2FD-D4D5-BAC9-CA49-38E1DCB58F05}"/>
              </a:ext>
            </a:extLst>
          </p:cNvPr>
          <p:cNvSpPr/>
          <p:nvPr/>
        </p:nvSpPr>
        <p:spPr>
          <a:xfrm>
            <a:off x="4758404" y="3025880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0AD1A3-BF10-AC17-88DB-03F95F534B0A}"/>
              </a:ext>
            </a:extLst>
          </p:cNvPr>
          <p:cNvSpPr/>
          <p:nvPr/>
        </p:nvSpPr>
        <p:spPr>
          <a:xfrm>
            <a:off x="2493384" y="278235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70216F-6336-2AAB-E250-D33290F627AD}"/>
              </a:ext>
            </a:extLst>
          </p:cNvPr>
          <p:cNvSpPr/>
          <p:nvPr/>
        </p:nvSpPr>
        <p:spPr>
          <a:xfrm>
            <a:off x="2491259" y="1462404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DA67E7-A400-78CB-BDE7-01D65CEA189B}"/>
              </a:ext>
            </a:extLst>
          </p:cNvPr>
          <p:cNvSpPr/>
          <p:nvPr/>
        </p:nvSpPr>
        <p:spPr>
          <a:xfrm>
            <a:off x="3334610" y="2137147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9D1D0F-8456-F13C-E62D-0DCDB84C8E67}"/>
              </a:ext>
            </a:extLst>
          </p:cNvPr>
          <p:cNvSpPr/>
          <p:nvPr/>
        </p:nvSpPr>
        <p:spPr>
          <a:xfrm>
            <a:off x="2465488" y="5238637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151E3E-B31B-6ACB-63DC-B2BAF0FBF88F}"/>
              </a:ext>
            </a:extLst>
          </p:cNvPr>
          <p:cNvSpPr txBox="1"/>
          <p:nvPr/>
        </p:nvSpPr>
        <p:spPr>
          <a:xfrm>
            <a:off x="5437397" y="1319485"/>
            <a:ext cx="5473420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!! IMPORTANTE !! É preciso usar a palavra-chave </a:t>
            </a:r>
            <a:r>
              <a:rPr lang="pt-P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self</a:t>
            </a:r>
            <a:r>
              <a:rPr lang="pt-PT" sz="1600" dirty="0"/>
              <a:t> para ligar os atributos e métodos à respetiva classe </a:t>
            </a:r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3D4229-35FB-6F22-B145-18508C2A43A5}"/>
              </a:ext>
            </a:extLst>
          </p:cNvPr>
          <p:cNvSpPr/>
          <p:nvPr/>
        </p:nvSpPr>
        <p:spPr>
          <a:xfrm>
            <a:off x="2141344" y="3667801"/>
            <a:ext cx="5665352" cy="696516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CA6342-B51B-DB48-397E-A8E1179AD33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3500107" y="3394981"/>
            <a:ext cx="2127829" cy="166477"/>
          </a:xfrm>
          <a:prstGeom prst="straightConnector1">
            <a:avLst/>
          </a:prstGeom>
          <a:ln>
            <a:solidFill>
              <a:schemeClr val="bg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149BD5C-9B50-D869-F2EC-658442D33A43}"/>
              </a:ext>
            </a:extLst>
          </p:cNvPr>
          <p:cNvSpPr/>
          <p:nvPr/>
        </p:nvSpPr>
        <p:spPr>
          <a:xfrm>
            <a:off x="2961628" y="3698662"/>
            <a:ext cx="452914" cy="189498"/>
          </a:xfrm>
          <a:prstGeom prst="rect">
            <a:avLst/>
          </a:prstGeom>
          <a:noFill/>
          <a:ln w="28575">
            <a:solidFill>
              <a:srgbClr val="A45E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016035-AE9B-8BAE-EC52-4BB28001A412}"/>
              </a:ext>
            </a:extLst>
          </p:cNvPr>
          <p:cNvSpPr/>
          <p:nvPr/>
        </p:nvSpPr>
        <p:spPr>
          <a:xfrm>
            <a:off x="2471544" y="3913789"/>
            <a:ext cx="452914" cy="189498"/>
          </a:xfrm>
          <a:prstGeom prst="rect">
            <a:avLst/>
          </a:prstGeom>
          <a:noFill/>
          <a:ln w="28575">
            <a:solidFill>
              <a:srgbClr val="A45E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BE1BD0-F139-04A2-97F7-376A0553D3D5}"/>
              </a:ext>
            </a:extLst>
          </p:cNvPr>
          <p:cNvSpPr/>
          <p:nvPr/>
        </p:nvSpPr>
        <p:spPr>
          <a:xfrm>
            <a:off x="5478037" y="4120983"/>
            <a:ext cx="452914" cy="189498"/>
          </a:xfrm>
          <a:prstGeom prst="rect">
            <a:avLst/>
          </a:prstGeom>
          <a:noFill/>
          <a:ln w="28575">
            <a:solidFill>
              <a:srgbClr val="A45E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AF1A66D7-B1D0-3594-357E-87F9DE2AF5D3}"/>
              </a:ext>
            </a:extLst>
          </p:cNvPr>
          <p:cNvSpPr/>
          <p:nvPr/>
        </p:nvSpPr>
        <p:spPr>
          <a:xfrm>
            <a:off x="1475732" y="4570303"/>
            <a:ext cx="181608" cy="1786047"/>
          </a:xfrm>
          <a:prstGeom prst="leftBrace">
            <a:avLst>
              <a:gd name="adj1" fmla="val 4556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1C62B4-A2E6-BB6B-A67B-85C38B398623}"/>
              </a:ext>
            </a:extLst>
          </p:cNvPr>
          <p:cNvSpPr txBox="1"/>
          <p:nvPr/>
        </p:nvSpPr>
        <p:spPr>
          <a:xfrm>
            <a:off x="790064" y="5208845"/>
            <a:ext cx="63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sub </a:t>
            </a:r>
            <a:r>
              <a:rPr lang="en-US" sz="1200" b="1" dirty="0" err="1"/>
              <a:t>classe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9438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 animBg="1"/>
      <p:bldP spid="10" grpId="0"/>
      <p:bldP spid="2" grpId="0" animBg="1"/>
      <p:bldP spid="3" grpId="0" animBg="1"/>
      <p:bldP spid="15" grpId="0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5353-C21C-B2C6-62F4-7245CF22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47</a:t>
            </a:fld>
            <a:endParaRPr lang="pt-P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6D879A-C44B-B71B-E9D9-C82090A6E03B}"/>
              </a:ext>
            </a:extLst>
          </p:cNvPr>
          <p:cNvSpPr txBox="1">
            <a:spLocks/>
          </p:cNvSpPr>
          <p:nvPr/>
        </p:nvSpPr>
        <p:spPr>
          <a:xfrm>
            <a:off x="2664890" y="1322871"/>
            <a:ext cx="6225110" cy="53815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 =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"Bobby"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"Golden retriever"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 =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"Iris"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cao1.nome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-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cao1.raca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F9990B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ovo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dorme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8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"carne"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Output: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Bobby - Golden retriever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Iris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Iris faz um som.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Iris come ovo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 gato vai estar a dormir 8 horas.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Bobby ladra.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Bobby come carne.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59130D-6F30-157F-9220-60C30A47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20" y="75508"/>
            <a:ext cx="10760242" cy="1325563"/>
          </a:xfrm>
        </p:spPr>
        <p:txBody>
          <a:bodyPr>
            <a:normAutofit fontScale="90000"/>
          </a:bodyPr>
          <a:lstStyle/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Como chamar attributos e métodos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61C31-89E2-C6EB-F2C3-4A0C9272A883}"/>
              </a:ext>
            </a:extLst>
          </p:cNvPr>
          <p:cNvSpPr/>
          <p:nvPr/>
        </p:nvSpPr>
        <p:spPr>
          <a:xfrm>
            <a:off x="6496051" y="1933903"/>
            <a:ext cx="2191920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</a:rPr>
              <a:t>Usar ponto. </a:t>
            </a:r>
          </a:p>
          <a:p>
            <a:pPr algn="ctr"/>
            <a:r>
              <a:rPr lang="pt-PT" sz="1600" dirty="0">
                <a:solidFill>
                  <a:schemeClr val="tx1"/>
                </a:solidFill>
              </a:rPr>
              <a:t>Se for um método, adicionam-se</a:t>
            </a:r>
            <a:r>
              <a:rPr lang="pt-PT" sz="16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26102E-5BDF-3AFD-D602-6ED3FF4A19E4}"/>
              </a:ext>
            </a:extLst>
          </p:cNvPr>
          <p:cNvSpPr/>
          <p:nvPr/>
        </p:nvSpPr>
        <p:spPr>
          <a:xfrm>
            <a:off x="5972673" y="3417098"/>
            <a:ext cx="2923507" cy="83959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</a:rPr>
              <a:t>Tem de se passar os devidos argumentos ou parâmetros, quando necessário.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AECD5E-75E5-1D01-15B5-D0199B9328B9}"/>
              </a:ext>
            </a:extLst>
          </p:cNvPr>
          <p:cNvCxnSpPr>
            <a:cxnSpLocks/>
            <a:stCxn id="15" idx="1"/>
            <a:endCxn id="28" idx="3"/>
          </p:cNvCxnSpPr>
          <p:nvPr/>
        </p:nvCxnSpPr>
        <p:spPr>
          <a:xfrm flipH="1">
            <a:off x="4795828" y="3836895"/>
            <a:ext cx="1176845" cy="11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E118E5-F882-CEBA-AB85-D6FAFD70FE5F}"/>
              </a:ext>
            </a:extLst>
          </p:cNvPr>
          <p:cNvCxnSpPr>
            <a:cxnSpLocks/>
            <a:stCxn id="14" idx="1"/>
            <a:endCxn id="26" idx="3"/>
          </p:cNvCxnSpPr>
          <p:nvPr/>
        </p:nvCxnSpPr>
        <p:spPr>
          <a:xfrm flipH="1" flipV="1">
            <a:off x="4149260" y="2147148"/>
            <a:ext cx="2346791" cy="2439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5C8F4D-E949-FC07-0513-D9DB45EA6FD0}"/>
              </a:ext>
            </a:extLst>
          </p:cNvPr>
          <p:cNvCxnSpPr>
            <a:cxnSpLocks/>
            <a:stCxn id="14" idx="1"/>
            <a:endCxn id="27" idx="3"/>
          </p:cNvCxnSpPr>
          <p:nvPr/>
        </p:nvCxnSpPr>
        <p:spPr>
          <a:xfrm flipH="1">
            <a:off x="4795828" y="2391103"/>
            <a:ext cx="1700223" cy="2726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6F163E-19E8-25A4-BB25-233DD00CF617}"/>
              </a:ext>
            </a:extLst>
          </p:cNvPr>
          <p:cNvSpPr/>
          <p:nvPr/>
        </p:nvSpPr>
        <p:spPr>
          <a:xfrm>
            <a:off x="3205815" y="2042869"/>
            <a:ext cx="943445" cy="208557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31C975-0803-8E57-6642-C2097164A049}"/>
              </a:ext>
            </a:extLst>
          </p:cNvPr>
          <p:cNvSpPr/>
          <p:nvPr/>
        </p:nvSpPr>
        <p:spPr>
          <a:xfrm>
            <a:off x="3172790" y="2541736"/>
            <a:ext cx="1623038" cy="243955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69A53A-72D9-07EC-E2A8-80F6A87A2E6A}"/>
              </a:ext>
            </a:extLst>
          </p:cNvPr>
          <p:cNvSpPr/>
          <p:nvPr/>
        </p:nvSpPr>
        <p:spPr>
          <a:xfrm>
            <a:off x="3172790" y="3733754"/>
            <a:ext cx="1623038" cy="208557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8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26" grpId="0" animBg="1"/>
      <p:bldP spid="27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049" y="317182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porquê usar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F6AD73-39E1-47E1-ADDE-36CCAC525E00}"/>
              </a:ext>
            </a:extLst>
          </p:cNvPr>
          <p:cNvSpPr txBox="1"/>
          <p:nvPr/>
        </p:nvSpPr>
        <p:spPr>
          <a:xfrm>
            <a:off x="574740" y="1825625"/>
            <a:ext cx="107709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i="0" dirty="0">
                <a:effectLst/>
              </a:rPr>
              <a:t>Modularidade e Organização:</a:t>
            </a:r>
          </a:p>
          <a:p>
            <a:pPr algn="just"/>
            <a:r>
              <a:rPr lang="pt-BR" b="0" i="0" dirty="0">
                <a:effectLst/>
              </a:rPr>
              <a:t>	Classes promovem uma </a:t>
            </a:r>
            <a:r>
              <a:rPr lang="pt-BR" b="1" i="0" dirty="0">
                <a:effectLst/>
              </a:rPr>
              <a:t>organização modular </a:t>
            </a:r>
            <a:r>
              <a:rPr lang="pt-BR" b="0" i="0" dirty="0">
                <a:effectLst/>
              </a:rPr>
              <a:t>ao dividir sistemas complexos em componentes menores e mais fáceis de gerir.</a:t>
            </a:r>
          </a:p>
          <a:p>
            <a:pPr algn="just"/>
            <a:r>
              <a:rPr lang="pt-BR" b="0" i="0" dirty="0">
                <a:effectLst/>
              </a:rPr>
              <a:t>	</a:t>
            </a:r>
            <a:r>
              <a:rPr lang="pt-BR" b="1" i="0" dirty="0">
                <a:effectLst/>
              </a:rPr>
              <a:t>Funções e dados ficam agrupados numa classe</a:t>
            </a:r>
            <a:r>
              <a:rPr lang="pt-BR" b="0" i="0" dirty="0">
                <a:effectLst/>
              </a:rPr>
              <a:t>, tornando mais fácil entender e manter o código.</a:t>
            </a:r>
          </a:p>
          <a:p>
            <a:pPr algn="just"/>
            <a:r>
              <a:rPr lang="pt-BR" b="0" i="0" dirty="0">
                <a:effectLst/>
              </a:rPr>
              <a:t>	</a:t>
            </a:r>
            <a:r>
              <a:rPr lang="pt-BR" b="1" i="0" dirty="0">
                <a:effectLst/>
              </a:rPr>
              <a:t>Reutilização e a escalabilidade do código</a:t>
            </a:r>
            <a:r>
              <a:rPr lang="pt-BR" b="0" i="0" dirty="0">
                <a:effectLst/>
              </a:rPr>
              <a:t>: as classes podem ser instanciadas e reutilizadas em diferentes partes do programa.</a:t>
            </a:r>
          </a:p>
          <a:p>
            <a:pPr algn="just"/>
            <a:endParaRPr lang="pt-BR" b="0" i="0" dirty="0">
              <a:effectLst/>
            </a:endParaRPr>
          </a:p>
          <a:p>
            <a:pPr algn="just"/>
            <a:r>
              <a:rPr lang="pt-BR" b="1" i="0" dirty="0">
                <a:effectLst/>
              </a:rPr>
              <a:t>Encapsulamento de Estado:</a:t>
            </a:r>
          </a:p>
          <a:p>
            <a:pPr algn="just"/>
            <a:r>
              <a:rPr lang="pt-BR" b="1" i="0" dirty="0">
                <a:effectLst/>
              </a:rPr>
              <a:t>	</a:t>
            </a:r>
            <a:r>
              <a:rPr lang="pt-BR" i="0" dirty="0">
                <a:effectLst/>
              </a:rPr>
              <a:t>As classes </a:t>
            </a:r>
            <a:r>
              <a:rPr lang="pt-BR" b="1" i="0" dirty="0">
                <a:effectLst/>
              </a:rPr>
              <a:t>encapsulam tanto os dados (atributos) quanto o comportamento (métodos)</a:t>
            </a:r>
            <a:r>
              <a:rPr lang="pt-BR" i="0" dirty="0">
                <a:effectLst/>
              </a:rPr>
              <a:t>, fornecendo uma maneira conveniente de gerir o estado dos objetos.</a:t>
            </a:r>
          </a:p>
          <a:p>
            <a:pPr algn="just"/>
            <a:r>
              <a:rPr lang="pt-BR" i="0" dirty="0">
                <a:effectLst/>
              </a:rPr>
              <a:t>	Isso ajuda na </a:t>
            </a:r>
            <a:r>
              <a:rPr lang="pt-BR" b="1" i="0" dirty="0">
                <a:effectLst/>
              </a:rPr>
              <a:t>manutenção da integridade dos dados </a:t>
            </a:r>
            <a:r>
              <a:rPr lang="pt-BR" i="0" dirty="0">
                <a:effectLst/>
              </a:rPr>
              <a:t>e garante que as operações ao estado do objeto sejam realizadas de forma </a:t>
            </a:r>
            <a:r>
              <a:rPr lang="pt-BR" b="1" i="0" dirty="0">
                <a:effectLst/>
              </a:rPr>
              <a:t>consistente</a:t>
            </a:r>
            <a:r>
              <a:rPr lang="pt-BR" i="0" dirty="0">
                <a:effectLst/>
              </a:rPr>
              <a:t>.</a:t>
            </a:r>
          </a:p>
          <a:p>
            <a:pPr algn="just"/>
            <a:r>
              <a:rPr lang="pt-BR" i="0" dirty="0">
                <a:effectLst/>
              </a:rPr>
              <a:t>	Com classes, pode-se </a:t>
            </a:r>
            <a:r>
              <a:rPr lang="pt-BR" b="1" i="0" dirty="0">
                <a:effectLst/>
              </a:rPr>
              <a:t>definir mecanismos de controlo de acesso </a:t>
            </a:r>
            <a:r>
              <a:rPr lang="pt-BR" i="0" dirty="0">
                <a:effectLst/>
              </a:rPr>
              <a:t>(por exemplo, público, privado, protegido) para restringir o acesso direto a determinados atributos, promovendo melhor encapsulamento de dados e evitando modificações não intencionais.</a:t>
            </a:r>
            <a:endParaRPr lang="en-US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2363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ADD3-799C-C3C5-EF87-4ADFB666D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B5F3-353C-2BEF-DB19-DAA1F10F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83" y="266382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porquê usar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40A5BC-7FC6-6FA9-2572-C49477584443}"/>
              </a:ext>
            </a:extLst>
          </p:cNvPr>
          <p:cNvSpPr txBox="1"/>
          <p:nvPr/>
        </p:nvSpPr>
        <p:spPr>
          <a:xfrm>
            <a:off x="714583" y="1736946"/>
            <a:ext cx="106849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i="0" dirty="0">
                <a:effectLst/>
              </a:rPr>
              <a:t>Herança:</a:t>
            </a:r>
          </a:p>
          <a:p>
            <a:pPr algn="just"/>
            <a:r>
              <a:rPr lang="pt-BR" b="0" i="0" dirty="0">
                <a:effectLst/>
              </a:rPr>
              <a:t>	Classes permitem herdar de outras classes, permitindo </a:t>
            </a:r>
            <a:r>
              <a:rPr lang="pt-BR" b="1" i="0" dirty="0">
                <a:effectLst/>
              </a:rPr>
              <a:t>criar novas classes com base em classes existentes</a:t>
            </a:r>
            <a:r>
              <a:rPr lang="pt-BR" b="0" i="0" dirty="0">
                <a:effectLst/>
              </a:rPr>
              <a:t>.</a:t>
            </a:r>
          </a:p>
          <a:p>
            <a:pPr algn="just"/>
            <a:r>
              <a:rPr lang="pt-BR" b="0" i="0" dirty="0">
                <a:effectLst/>
              </a:rPr>
              <a:t>	A herança possibilita a </a:t>
            </a:r>
            <a:r>
              <a:rPr lang="pt-BR" b="1" i="0" dirty="0">
                <a:effectLst/>
              </a:rPr>
              <a:t>reutilização de código ao herdar atributos e métodos das super-classes </a:t>
            </a:r>
            <a:r>
              <a:rPr lang="pt-BR" b="0" i="0" dirty="0">
                <a:effectLst/>
              </a:rPr>
              <a:t>(pai), reduzindo a redundância e promovendo o princípio DRY (Don't Repeat Yourself: Não te repitas a ti mesmo).</a:t>
            </a:r>
            <a:endParaRPr lang="en-US" dirty="0">
              <a:solidFill>
                <a:srgbClr val="00151E"/>
              </a:solidFill>
              <a:latin typeface="Segoe UI Light"/>
            </a:endParaRPr>
          </a:p>
          <a:p>
            <a:pPr algn="just"/>
            <a:endParaRPr lang="pt-BR" b="1" i="0" dirty="0">
              <a:effectLst/>
            </a:endParaRPr>
          </a:p>
          <a:p>
            <a:pPr algn="just"/>
            <a:r>
              <a:rPr lang="pt-BR" b="1" i="0" dirty="0">
                <a:effectLst/>
              </a:rPr>
              <a:t>Polimorfismo:</a:t>
            </a:r>
          </a:p>
          <a:p>
            <a:pPr algn="just"/>
            <a:r>
              <a:rPr lang="pt-BR" b="1" i="0" dirty="0">
                <a:effectLst/>
              </a:rPr>
              <a:t>	</a:t>
            </a:r>
            <a:r>
              <a:rPr lang="pt-BR" i="0" dirty="0">
                <a:effectLst/>
              </a:rPr>
              <a:t>O polimorfismo permite que </a:t>
            </a:r>
            <a:r>
              <a:rPr lang="pt-BR" b="1" i="0" dirty="0">
                <a:effectLst/>
              </a:rPr>
              <a:t>objetos de diferentes classes sejam tratados como objetos de uma superclasse comum</a:t>
            </a:r>
            <a:r>
              <a:rPr lang="pt-BR" i="0" dirty="0">
                <a:effectLst/>
              </a:rPr>
              <a:t>.</a:t>
            </a:r>
          </a:p>
          <a:p>
            <a:pPr algn="just"/>
            <a:r>
              <a:rPr lang="pt-BR" i="0" dirty="0">
                <a:effectLst/>
              </a:rPr>
              <a:t>	</a:t>
            </a:r>
            <a:r>
              <a:rPr lang="pt-BR" b="1" i="0" dirty="0">
                <a:effectLst/>
              </a:rPr>
              <a:t>Flexibilidade e extensibilidade no código</a:t>
            </a:r>
            <a:r>
              <a:rPr lang="pt-BR" i="0" dirty="0">
                <a:effectLst/>
              </a:rPr>
              <a:t>: </a:t>
            </a:r>
            <a:r>
              <a:rPr lang="pt-BR" b="1" i="0" dirty="0">
                <a:effectLst/>
              </a:rPr>
              <a:t>funções e métodos que operam em objetos de um tipo de superclasse, podem ser usados com objetos de qualquer subclasse também</a:t>
            </a:r>
            <a:r>
              <a:rPr lang="pt-BR" i="0" dirty="0">
                <a:effectLst/>
              </a:rPr>
              <a:t>.</a:t>
            </a:r>
          </a:p>
          <a:p>
            <a:pPr algn="just"/>
            <a:endParaRPr lang="pt-BR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662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B414-9550-31AE-04BE-3F2803FF0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16DE-CDF2-CDE3-164D-E38F37DD0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integradas</a:t>
            </a:r>
            <a:endParaRPr lang="pt-P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86EAC-6EBD-2132-0684-ED3B89A730C1}"/>
              </a:ext>
            </a:extLst>
          </p:cNvPr>
          <p:cNvSpPr txBox="1"/>
          <p:nvPr/>
        </p:nvSpPr>
        <p:spPr>
          <a:xfrm>
            <a:off x="6413158" y="1391058"/>
            <a:ext cx="453588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Usado para imprimir a mensagem especificada, no ecrã ou noutros dispositivos de saída padrão (stdout)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AAC398-5783-682F-3A99-29BC998FB3D2}"/>
              </a:ext>
            </a:extLst>
          </p:cNvPr>
          <p:cNvCxnSpPr>
            <a:cxnSpLocks/>
            <a:stCxn id="24" idx="1"/>
            <a:endCxn id="17" idx="3"/>
          </p:cNvCxnSpPr>
          <p:nvPr/>
        </p:nvCxnSpPr>
        <p:spPr>
          <a:xfrm flipH="1" flipV="1">
            <a:off x="4497508" y="1852038"/>
            <a:ext cx="1915650" cy="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A3B3EF2-955C-9770-BAAE-0791C91949B7}"/>
              </a:ext>
            </a:extLst>
          </p:cNvPr>
          <p:cNvSpPr txBox="1"/>
          <p:nvPr/>
        </p:nvSpPr>
        <p:spPr>
          <a:xfrm>
            <a:off x="871040" y="1253221"/>
            <a:ext cx="387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print(): </a:t>
            </a:r>
            <a:r>
              <a:rPr lang="pt-PT" b="1" dirty="0">
                <a:latin typeface="Consolas" panose="020B0609020204030204" pitchFamily="49" charset="0"/>
              </a:rPr>
              <a:t>(imprimir)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B99726-1142-D881-F986-7DB7192D2634}"/>
              </a:ext>
            </a:extLst>
          </p:cNvPr>
          <p:cNvSpPr txBox="1"/>
          <p:nvPr/>
        </p:nvSpPr>
        <p:spPr>
          <a:xfrm>
            <a:off x="6413158" y="2490048"/>
            <a:ext cx="453588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Usado</a:t>
            </a:r>
            <a:r>
              <a:rPr lang="en-US" dirty="0"/>
              <a:t> para </a:t>
            </a:r>
            <a:r>
              <a:rPr lang="en-US" dirty="0" err="1"/>
              <a:t>receber</a:t>
            </a:r>
            <a:r>
              <a:rPr lang="en-US" dirty="0"/>
              <a:t> entrada de </a:t>
            </a:r>
            <a:r>
              <a:rPr lang="en-US" dirty="0" err="1"/>
              <a:t>informação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da </a:t>
            </a:r>
            <a:r>
              <a:rPr lang="en-US" dirty="0" err="1"/>
              <a:t>consola</a:t>
            </a:r>
            <a:r>
              <a:rPr lang="en-US" dirty="0"/>
              <a:t>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857F63-2F0C-B30E-F7C5-821B7C14490D}"/>
              </a:ext>
            </a:extLst>
          </p:cNvPr>
          <p:cNvCxnSpPr>
            <a:cxnSpLocks/>
            <a:stCxn id="33" idx="1"/>
            <a:endCxn id="21" idx="3"/>
          </p:cNvCxnSpPr>
          <p:nvPr/>
        </p:nvCxnSpPr>
        <p:spPr>
          <a:xfrm flipH="1">
            <a:off x="4606882" y="2813214"/>
            <a:ext cx="1806276" cy="1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308B20-3D78-0183-EE74-E51BECB836CA}"/>
              </a:ext>
            </a:extLst>
          </p:cNvPr>
          <p:cNvSpPr txBox="1"/>
          <p:nvPr/>
        </p:nvSpPr>
        <p:spPr>
          <a:xfrm>
            <a:off x="829947" y="2159926"/>
            <a:ext cx="317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input(): </a:t>
            </a:r>
            <a:r>
              <a:rPr lang="pt-PT" b="1" dirty="0">
                <a:latin typeface="Consolas" panose="020B0609020204030204" pitchFamily="49" charset="0"/>
              </a:rPr>
              <a:t>(inserir)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8D8673-E690-2C1A-F103-7546C6DE2706}"/>
              </a:ext>
            </a:extLst>
          </p:cNvPr>
          <p:cNvSpPr txBox="1"/>
          <p:nvPr/>
        </p:nvSpPr>
        <p:spPr>
          <a:xfrm>
            <a:off x="829946" y="3093830"/>
            <a:ext cx="50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len(): </a:t>
            </a:r>
            <a:r>
              <a:rPr lang="pt-PT" b="1" dirty="0">
                <a:latin typeface="Consolas" panose="020B0609020204030204" pitchFamily="49" charset="0"/>
              </a:rPr>
              <a:t>(de “length” – comprimento)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998AEB-EA9E-DE83-1F55-CF56FF9C4709}"/>
              </a:ext>
            </a:extLst>
          </p:cNvPr>
          <p:cNvSpPr txBox="1"/>
          <p:nvPr/>
        </p:nvSpPr>
        <p:spPr>
          <a:xfrm>
            <a:off x="6413158" y="3403928"/>
            <a:ext cx="453588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Função</a:t>
            </a:r>
            <a:r>
              <a:rPr lang="en-US" dirty="0"/>
              <a:t> que devolve o </a:t>
            </a:r>
            <a:r>
              <a:rPr lang="en-US" dirty="0" err="1"/>
              <a:t>comprimento</a:t>
            </a:r>
            <a:r>
              <a:rPr lang="en-US" dirty="0"/>
              <a:t> de um </a:t>
            </a:r>
            <a:r>
              <a:rPr lang="en-US" dirty="0" err="1"/>
              <a:t>objecto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 strings (</a:t>
            </a:r>
            <a:r>
              <a:rPr lang="en-US" dirty="0" err="1"/>
              <a:t>palavras</a:t>
            </a:r>
            <a:r>
              <a:rPr lang="en-US" dirty="0"/>
              <a:t>), </a:t>
            </a:r>
            <a:r>
              <a:rPr lang="en-US" dirty="0" err="1"/>
              <a:t>listas</a:t>
            </a:r>
            <a:r>
              <a:rPr lang="en-US" dirty="0"/>
              <a:t>, </a:t>
            </a:r>
            <a:r>
              <a:rPr lang="en-US" dirty="0" err="1"/>
              <a:t>tuplos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dicionários</a:t>
            </a:r>
            <a:r>
              <a:rPr lang="en-US" dirty="0"/>
              <a:t>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AF6E14-FB75-B477-8682-30F9FA2B15D9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flipH="1" flipV="1">
            <a:off x="5598160" y="3864538"/>
            <a:ext cx="814998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EADDB2C-AAB8-C4CE-92F9-D1F68D5E683F}"/>
              </a:ext>
            </a:extLst>
          </p:cNvPr>
          <p:cNvSpPr txBox="1"/>
          <p:nvPr/>
        </p:nvSpPr>
        <p:spPr>
          <a:xfrm>
            <a:off x="829946" y="4285867"/>
            <a:ext cx="377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range():</a:t>
            </a:r>
            <a:r>
              <a:rPr lang="pt-PT" b="1" dirty="0">
                <a:latin typeface="Consolas" panose="020B0609020204030204" pitchFamily="49" charset="0"/>
              </a:rPr>
              <a:t> (intervalo)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0B2A74-402B-ADCD-3388-0C505BC89908}"/>
              </a:ext>
            </a:extLst>
          </p:cNvPr>
          <p:cNvSpPr txBox="1"/>
          <p:nvPr/>
        </p:nvSpPr>
        <p:spPr>
          <a:xfrm>
            <a:off x="6413158" y="4624308"/>
            <a:ext cx="453588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sequência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num </a:t>
            </a:r>
            <a:r>
              <a:rPr lang="en-US" dirty="0" err="1"/>
              <a:t>intervalo</a:t>
            </a:r>
            <a:r>
              <a:rPr lang="en-US" dirty="0"/>
              <a:t> </a:t>
            </a:r>
            <a:r>
              <a:rPr lang="en-US" dirty="0" err="1"/>
              <a:t>especificado</a:t>
            </a:r>
            <a:r>
              <a:rPr lang="en-US" dirty="0"/>
              <a:t>. </a:t>
            </a:r>
            <a:r>
              <a:rPr lang="en-US" dirty="0" err="1"/>
              <a:t>Começa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zero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416FEEA-8F35-9018-BDA4-822FB6D68AD1}"/>
              </a:ext>
            </a:extLst>
          </p:cNvPr>
          <p:cNvCxnSpPr>
            <a:cxnSpLocks/>
            <a:stCxn id="50" idx="1"/>
            <a:endCxn id="38" idx="3"/>
          </p:cNvCxnSpPr>
          <p:nvPr/>
        </p:nvCxnSpPr>
        <p:spPr>
          <a:xfrm flipH="1">
            <a:off x="3332133" y="4947474"/>
            <a:ext cx="3081025" cy="1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2D9DD38-9C6F-E46A-31AF-513866A45330}"/>
              </a:ext>
            </a:extLst>
          </p:cNvPr>
          <p:cNvSpPr txBox="1"/>
          <p:nvPr/>
        </p:nvSpPr>
        <p:spPr>
          <a:xfrm>
            <a:off x="838198" y="5266589"/>
            <a:ext cx="316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type(): </a:t>
            </a:r>
            <a:r>
              <a:rPr lang="pt-PT" b="1" dirty="0">
                <a:latin typeface="Consolas" panose="020B0609020204030204" pitchFamily="49" charset="0"/>
              </a:rPr>
              <a:t>(tipo)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AA4F19-9D61-679A-A92E-EB778F544690}"/>
              </a:ext>
            </a:extLst>
          </p:cNvPr>
          <p:cNvSpPr txBox="1"/>
          <p:nvPr/>
        </p:nvSpPr>
        <p:spPr>
          <a:xfrm>
            <a:off x="6443102" y="5795620"/>
            <a:ext cx="4535880" cy="382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Devolve 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objeto</a:t>
            </a:r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F2A62B9-10C5-9016-A81D-EBC1BEE54F5B}"/>
              </a:ext>
            </a:extLst>
          </p:cNvPr>
          <p:cNvCxnSpPr>
            <a:cxnSpLocks/>
            <a:stCxn id="66" idx="1"/>
            <a:endCxn id="45" idx="3"/>
          </p:cNvCxnSpPr>
          <p:nvPr/>
        </p:nvCxnSpPr>
        <p:spPr>
          <a:xfrm flipH="1" flipV="1">
            <a:off x="5091886" y="5982956"/>
            <a:ext cx="1351216" cy="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438878-5CBE-D5BF-805B-13DE1EB49C39}"/>
              </a:ext>
            </a:extLst>
          </p:cNvPr>
          <p:cNvSpPr txBox="1"/>
          <p:nvPr/>
        </p:nvSpPr>
        <p:spPr>
          <a:xfrm>
            <a:off x="1434615" y="1667372"/>
            <a:ext cx="30628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Olá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a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todos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!”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F4AA1-1F50-7001-AFA6-772E191BC906}"/>
              </a:ext>
            </a:extLst>
          </p:cNvPr>
          <p:cNvSpPr txBox="1"/>
          <p:nvPr/>
        </p:nvSpPr>
        <p:spPr>
          <a:xfrm>
            <a:off x="1434614" y="2568610"/>
            <a:ext cx="3172268" cy="4924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input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Introduzir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nome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:”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,”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8EFB86-5CDB-E839-E6BC-4C850D9DA887}"/>
              </a:ext>
            </a:extLst>
          </p:cNvPr>
          <p:cNvSpPr txBox="1"/>
          <p:nvPr/>
        </p:nvSpPr>
        <p:spPr>
          <a:xfrm>
            <a:off x="1419980" y="3518289"/>
            <a:ext cx="4178180" cy="6924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</a:p>
          <a:p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</a:rPr>
              <a:t>len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“O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tamanho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desta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 string é:”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130F6D-ECED-DD1C-8E49-EB34BE23118B}"/>
              </a:ext>
            </a:extLst>
          </p:cNvPr>
          <p:cNvSpPr txBox="1"/>
          <p:nvPr/>
        </p:nvSpPr>
        <p:spPr>
          <a:xfrm>
            <a:off x="1419980" y="4718598"/>
            <a:ext cx="1912153" cy="4924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range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</a:rPr>
              <a:t>5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    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32384-DEDB-3F5B-3D6F-426B1E8422CE}"/>
              </a:ext>
            </a:extLst>
          </p:cNvPr>
          <p:cNvSpPr txBox="1"/>
          <p:nvPr/>
        </p:nvSpPr>
        <p:spPr>
          <a:xfrm>
            <a:off x="1419980" y="5736734"/>
            <a:ext cx="3671906" cy="4924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x =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</a:rPr>
              <a:t>5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type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</a:rPr>
              <a:t>(x)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 # Output: &lt;class ‘int’&gt;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5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"/>
    </mc:Choice>
    <mc:Fallback xmlns="">
      <p:transition spd="slow" advTm="1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37" grpId="0"/>
      <p:bldP spid="41" grpId="0"/>
      <p:bldP spid="42" grpId="0" animBg="1"/>
      <p:bldP spid="48" grpId="0"/>
      <p:bldP spid="50" grpId="0" animBg="1"/>
      <p:bldP spid="55" grpId="0"/>
      <p:bldP spid="66" grpId="0" animBg="1"/>
      <p:bldP spid="17" grpId="0" animBg="1"/>
      <p:bldP spid="21" grpId="0" animBg="1"/>
      <p:bldP spid="29" grpId="0" animBg="1"/>
      <p:bldP spid="38" grpId="0" animBg="1"/>
      <p:bldP spid="4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2EAE-81FB-8044-C362-4C94A2D4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5400" dirty="0">
                <a:solidFill>
                  <a:srgbClr val="E4222C"/>
                </a:solidFill>
                <a:latin typeface="Segoe UI"/>
                <a:cs typeface="Segoe UI"/>
              </a:rPr>
              <a:t>Classes – porquê usar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52C6B-87FB-26F8-383B-8348CAA8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1338" indent="-541338"/>
            <a:r>
              <a:rPr lang="pt-PT" b="1" dirty="0"/>
              <a:t>Resumindo:</a:t>
            </a:r>
          </a:p>
          <a:p>
            <a:pPr marL="907098" lvl="1" indent="-541338"/>
            <a:r>
              <a:rPr lang="pt-PT" dirty="0"/>
              <a:t>Abstração</a:t>
            </a:r>
          </a:p>
          <a:p>
            <a:pPr marL="907098" lvl="1" indent="-541338"/>
            <a:r>
              <a:rPr lang="pt-PT" dirty="0"/>
              <a:t>Organização do código</a:t>
            </a:r>
          </a:p>
          <a:p>
            <a:pPr marL="907098" lvl="1" indent="-541338"/>
            <a:r>
              <a:rPr lang="pt-PT" dirty="0"/>
              <a:t>Modularidade</a:t>
            </a:r>
          </a:p>
          <a:p>
            <a:pPr marL="907098" lvl="1" indent="-541338"/>
            <a:r>
              <a:rPr lang="pt-PT" dirty="0"/>
              <a:t>Reutilização</a:t>
            </a:r>
          </a:p>
          <a:p>
            <a:pPr marL="907098" lvl="1" indent="-541338"/>
            <a:r>
              <a:rPr lang="pt-PT" dirty="0"/>
              <a:t>Manutenção</a:t>
            </a:r>
          </a:p>
          <a:p>
            <a:pPr marL="907098" lvl="1" indent="-541338"/>
            <a:r>
              <a:rPr lang="pt-PT" dirty="0"/>
              <a:t>Mais controlo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74040-1C3D-566F-6543-1C4E7CE8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252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7676A-82FD-6A92-5ED2-4D4E6B13E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1B24D-A458-FE8F-4BC0-651DBE5D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949" y="2719028"/>
            <a:ext cx="3957900" cy="156356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0070C2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imprimir_ola_a_todos</a:t>
            </a:r>
            <a:r>
              <a:rPr lang="en-US" sz="1300" dirty="0">
                <a:solidFill>
                  <a:srgbClr val="00206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</a:t>
            </a: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“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(“</a:t>
            </a:r>
            <a:r>
              <a:rPr lang="en-US" sz="1300" dirty="0" err="1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1CD7-8E33-A449-654B-6DE56F09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6</a:t>
            </a:fld>
            <a:endParaRPr lang="pt-P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A611F5-1DE7-2B2A-91A3-722F65BD57E4}"/>
              </a:ext>
            </a:extLst>
          </p:cNvPr>
          <p:cNvCxnSpPr>
            <a:cxnSpLocks/>
          </p:cNvCxnSpPr>
          <p:nvPr/>
        </p:nvCxnSpPr>
        <p:spPr>
          <a:xfrm>
            <a:off x="4057769" y="2570166"/>
            <a:ext cx="297179" cy="14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743471-ACA1-1084-56D1-9ACEAE2B0748}"/>
              </a:ext>
            </a:extLst>
          </p:cNvPr>
          <p:cNvSpPr txBox="1"/>
          <p:nvPr/>
        </p:nvSpPr>
        <p:spPr>
          <a:xfrm>
            <a:off x="4679763" y="1763237"/>
            <a:ext cx="260281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Adicionar o nome da função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48C3D9-1129-8DE5-57A4-5AAEE135E6C8}"/>
              </a:ext>
            </a:extLst>
          </p:cNvPr>
          <p:cNvCxnSpPr>
            <a:cxnSpLocks/>
          </p:cNvCxnSpPr>
          <p:nvPr/>
        </p:nvCxnSpPr>
        <p:spPr>
          <a:xfrm>
            <a:off x="5511430" y="2409568"/>
            <a:ext cx="0" cy="35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ECD24D-A1FD-D92F-3898-73E6E34EC9FF}"/>
              </a:ext>
            </a:extLst>
          </p:cNvPr>
          <p:cNvSpPr txBox="1"/>
          <p:nvPr/>
        </p:nvSpPr>
        <p:spPr>
          <a:xfrm>
            <a:off x="7874993" y="2139067"/>
            <a:ext cx="28956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3. Usar “</a:t>
            </a:r>
            <a:r>
              <a:rPr lang="pt-PT" b="1" dirty="0"/>
              <a:t>( )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CFB57-EBC6-45B2-F40D-8890ED21448A}"/>
              </a:ext>
            </a:extLst>
          </p:cNvPr>
          <p:cNvSpPr txBox="1"/>
          <p:nvPr/>
        </p:nvSpPr>
        <p:spPr>
          <a:xfrm>
            <a:off x="8312849" y="3248566"/>
            <a:ext cx="245774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4. Terminar com “</a:t>
            </a:r>
            <a:r>
              <a:rPr lang="pt-PT" b="1" dirty="0"/>
              <a:t>: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1BC648-8F89-66EF-46C5-901E847EAA2E}"/>
              </a:ext>
            </a:extLst>
          </p:cNvPr>
          <p:cNvSpPr txBox="1"/>
          <p:nvPr/>
        </p:nvSpPr>
        <p:spPr>
          <a:xfrm>
            <a:off x="8149804" y="3873947"/>
            <a:ext cx="28956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5. Opcional mas muito recomendado:</a:t>
            </a:r>
            <a:br>
              <a:rPr lang="pt-PT" dirty="0"/>
            </a:br>
            <a:r>
              <a:rPr lang="pt-PT" dirty="0"/>
              <a:t>Adicionar descrição da função (docstrings)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D21DC-6104-1CE4-FB76-BC95995104E9}"/>
              </a:ext>
            </a:extLst>
          </p:cNvPr>
          <p:cNvSpPr txBox="1"/>
          <p:nvPr/>
        </p:nvSpPr>
        <p:spPr>
          <a:xfrm>
            <a:off x="4697012" y="5156021"/>
            <a:ext cx="28956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6. Adicionar os comandos/instruções que realizam a(s) tarefa(s) da função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1FEA03-8B04-877A-90C1-24CDB80B1B73}"/>
              </a:ext>
            </a:extLst>
          </p:cNvPr>
          <p:cNvSpPr txBox="1"/>
          <p:nvPr/>
        </p:nvSpPr>
        <p:spPr>
          <a:xfrm>
            <a:off x="1374325" y="3782136"/>
            <a:ext cx="2511027" cy="120032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PT" b="1" dirty="0"/>
              <a:t>!! IMPORTANTE !!</a:t>
            </a:r>
          </a:p>
          <a:p>
            <a:pPr algn="ctr"/>
            <a:r>
              <a:rPr lang="pt-PT" dirty="0"/>
              <a:t>Identar e alinhar TODAS as declarações dentro da função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797B3F-41F2-35C1-B684-DFAF2B3B64A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812692" y="2323733"/>
            <a:ext cx="1062301" cy="39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5096F2-8B4A-EA31-B6DC-C71F9B1F6469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908800" y="2893331"/>
            <a:ext cx="1404049" cy="53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E494EA-6322-EDA3-BA93-D8F5CFF4EA7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144812" y="4163702"/>
            <a:ext cx="0" cy="992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2C0287-0CB3-09BB-8ABB-F8F98191EDF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445738" y="3617898"/>
            <a:ext cx="704066" cy="85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C24679C4-CE66-EA49-21E6-59CAB77475E5}"/>
              </a:ext>
            </a:extLst>
          </p:cNvPr>
          <p:cNvSpPr txBox="1">
            <a:spLocks/>
          </p:cNvSpPr>
          <p:nvPr/>
        </p:nvSpPr>
        <p:spPr>
          <a:xfrm>
            <a:off x="359407" y="2279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pt-PT" dirty="0"/>
              <a:t>Funções definidas pelo utilizador/programador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B4604-C701-E49C-B71A-9DB5A3D741C0}"/>
              </a:ext>
            </a:extLst>
          </p:cNvPr>
          <p:cNvSpPr txBox="1"/>
          <p:nvPr/>
        </p:nvSpPr>
        <p:spPr>
          <a:xfrm>
            <a:off x="1017481" y="2247000"/>
            <a:ext cx="30402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Começar com a palavra 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def</a:t>
            </a:r>
            <a:r>
              <a:rPr lang="pt-PT" b="1" dirty="0">
                <a:solidFill>
                  <a:srgbClr val="F9990B"/>
                </a:solidFill>
              </a:rPr>
              <a:t> </a:t>
            </a:r>
            <a:r>
              <a:rPr lang="pt-PT" dirty="0"/>
              <a:t>(de </a:t>
            </a:r>
            <a:r>
              <a:rPr lang="pt-PT" b="1" u="sng" dirty="0"/>
              <a:t>def</a:t>
            </a:r>
            <a:r>
              <a:rPr lang="pt-PT" b="1" dirty="0"/>
              <a:t>ine = definir</a:t>
            </a:r>
            <a:r>
              <a:rPr lang="pt-PT" dirty="0"/>
              <a:t>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1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"/>
    </mc:Choice>
    <mc:Fallback xmlns="">
      <p:transition spd="slow" advTm="1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1ED6B-3359-4A26-4A1F-6E96D3F9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B88A-26A7-B5B8-3C7F-B71BED1F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6" y="9109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/>
              <a:t>Funções definidas pelo utilizador/programador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97A37-2AA0-311A-A597-AB2F2F967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667" y="2494054"/>
            <a:ext cx="4915487" cy="261129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800" dirty="0">
                <a:solidFill>
                  <a:srgbClr val="0070C2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adicionar2nrs</a:t>
            </a:r>
            <a:r>
              <a:rPr lang="en-US" sz="1800" dirty="0">
                <a:solidFill>
                  <a:srgbClr val="00206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nr1, nr2</a:t>
            </a:r>
            <a:r>
              <a:rPr lang="en-US" sz="1800" dirty="0">
                <a:solidFill>
                  <a:srgbClr val="00206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nr1: O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nr2: O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segundo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Retorna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soma: A soma de nr1 e nr2.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soma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nr1 + nr2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soma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B8460-DF79-EDD3-D6F1-E7EF0F44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7</a:t>
            </a:fld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748E88-7762-42DC-BEAA-8762774776BF}"/>
              </a:ext>
            </a:extLst>
          </p:cNvPr>
          <p:cNvSpPr txBox="1"/>
          <p:nvPr/>
        </p:nvSpPr>
        <p:spPr>
          <a:xfrm>
            <a:off x="667265" y="2022026"/>
            <a:ext cx="32112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Começar com a palavra chave</a:t>
            </a:r>
            <a:r>
              <a:rPr lang="pt-PT" b="1" dirty="0">
                <a:solidFill>
                  <a:srgbClr val="F9990B"/>
                </a:solidFill>
              </a:rPr>
              <a:t> 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def</a:t>
            </a:r>
            <a:r>
              <a:rPr lang="pt-PT" b="1" dirty="0">
                <a:solidFill>
                  <a:srgbClr val="F9990B"/>
                </a:solidFill>
              </a:rPr>
              <a:t> </a:t>
            </a:r>
            <a:r>
              <a:rPr lang="pt-PT" dirty="0"/>
              <a:t>(de </a:t>
            </a:r>
            <a:r>
              <a:rPr lang="pt-PT" b="1" u="sng" dirty="0"/>
              <a:t>def</a:t>
            </a:r>
            <a:r>
              <a:rPr lang="pt-PT" b="1" dirty="0"/>
              <a:t>ine = definir</a:t>
            </a:r>
            <a:r>
              <a:rPr lang="pt-PT" dirty="0"/>
              <a:t>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B28C8C-94CF-A65C-EC37-5769E6AD90B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878488" y="2345192"/>
            <a:ext cx="297179" cy="14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2308A-FB93-0B1C-5F93-9E7AE221E4EF}"/>
              </a:ext>
            </a:extLst>
          </p:cNvPr>
          <p:cNvSpPr txBox="1"/>
          <p:nvPr/>
        </p:nvSpPr>
        <p:spPr>
          <a:xfrm>
            <a:off x="4933271" y="1530726"/>
            <a:ext cx="260281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Adicionar nome da função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48D6D1-1535-93C7-6846-51F2857917ED}"/>
              </a:ext>
            </a:extLst>
          </p:cNvPr>
          <p:cNvCxnSpPr>
            <a:cxnSpLocks/>
          </p:cNvCxnSpPr>
          <p:nvPr/>
        </p:nvCxnSpPr>
        <p:spPr>
          <a:xfrm flipH="1">
            <a:off x="5332149" y="2196328"/>
            <a:ext cx="297179" cy="33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0BA10-BA8D-A467-70A0-054B6FB93CF1}"/>
              </a:ext>
            </a:extLst>
          </p:cNvPr>
          <p:cNvSpPr txBox="1"/>
          <p:nvPr/>
        </p:nvSpPr>
        <p:spPr>
          <a:xfrm>
            <a:off x="7695712" y="1914093"/>
            <a:ext cx="28956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3. Declarar os argumentos da função (parameteros a inserir) dentro de “</a:t>
            </a:r>
            <a:r>
              <a:rPr lang="pt-PT" b="1" dirty="0">
                <a:latin typeface="Consolas" panose="020B0609020204030204" pitchFamily="49" charset="0"/>
              </a:rPr>
              <a:t>()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B78411-FF73-88AA-0168-B0EC1F71E05B}"/>
              </a:ext>
            </a:extLst>
          </p:cNvPr>
          <p:cNvSpPr txBox="1"/>
          <p:nvPr/>
        </p:nvSpPr>
        <p:spPr>
          <a:xfrm>
            <a:off x="8133569" y="3023592"/>
            <a:ext cx="218432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4. Terminar com “</a:t>
            </a:r>
            <a:r>
              <a:rPr lang="pt-PT" b="1" dirty="0">
                <a:latin typeface="Consolas" panose="020B0609020204030204" pitchFamily="49" charset="0"/>
              </a:rPr>
              <a:t>: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5E0E6-D376-CBD3-7E1B-B617A98E3E55}"/>
              </a:ext>
            </a:extLst>
          </p:cNvPr>
          <p:cNvSpPr txBox="1"/>
          <p:nvPr/>
        </p:nvSpPr>
        <p:spPr>
          <a:xfrm>
            <a:off x="8297692" y="3627324"/>
            <a:ext cx="28956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5. Opcional mas muito recomendado:</a:t>
            </a:r>
            <a:br>
              <a:rPr lang="pt-PT" dirty="0"/>
            </a:br>
            <a:r>
              <a:rPr lang="pt-PT" dirty="0"/>
              <a:t>Adicionar descrição da função (docstrings)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3748F-D34A-2FCE-ABFD-BEF8E7113143}"/>
              </a:ext>
            </a:extLst>
          </p:cNvPr>
          <p:cNvSpPr txBox="1"/>
          <p:nvPr/>
        </p:nvSpPr>
        <p:spPr>
          <a:xfrm>
            <a:off x="6665149" y="5105351"/>
            <a:ext cx="326967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6. Adicionar os comandos/ instruções que realizam a(s) tarefa(s) da função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C4057-58CA-7743-98FE-2542DDE940AF}"/>
              </a:ext>
            </a:extLst>
          </p:cNvPr>
          <p:cNvSpPr txBox="1"/>
          <p:nvPr/>
        </p:nvSpPr>
        <p:spPr>
          <a:xfrm>
            <a:off x="2372496" y="5577380"/>
            <a:ext cx="389511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PT" dirty="0"/>
              <a:t>7. Opcional: Adicionar a palavra-chave “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return</a:t>
            </a:r>
            <a:r>
              <a:rPr lang="pt-PT" dirty="0"/>
              <a:t>” (retornar) para retornar resultados que se pretendam.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43D14A-64C9-2012-C7F1-4BDB6D654D8A}"/>
              </a:ext>
            </a:extLst>
          </p:cNvPr>
          <p:cNvSpPr txBox="1"/>
          <p:nvPr/>
        </p:nvSpPr>
        <p:spPr>
          <a:xfrm>
            <a:off x="1195044" y="3557162"/>
            <a:ext cx="2511027" cy="120032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PT" b="1" dirty="0"/>
              <a:t>!! IMPORTANTE !!</a:t>
            </a:r>
          </a:p>
          <a:p>
            <a:pPr algn="ctr"/>
            <a:r>
              <a:rPr lang="pt-PT" dirty="0"/>
              <a:t>Identar e alinhar TODAS as declarações dentro da função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9D2363-F2F3-E858-1371-98AD0690EC0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422396" y="2375758"/>
            <a:ext cx="1273316" cy="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6F56A5-5804-1010-F76D-C40B65EDD82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908508" y="2668357"/>
            <a:ext cx="1225061" cy="53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92B91A-7745-39EF-3985-4838DE09C5B8}"/>
              </a:ext>
            </a:extLst>
          </p:cNvPr>
          <p:cNvCxnSpPr>
            <a:cxnSpLocks/>
          </p:cNvCxnSpPr>
          <p:nvPr/>
        </p:nvCxnSpPr>
        <p:spPr>
          <a:xfrm flipH="1" flipV="1">
            <a:off x="6340334" y="4757491"/>
            <a:ext cx="568174" cy="33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48C004-0E8D-4C4C-C469-048D0AE83E2C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320052" y="5105351"/>
            <a:ext cx="520124" cy="47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585E66-1F12-AC8D-8928-3E6E1460029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806399" y="4088008"/>
            <a:ext cx="491293" cy="139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2144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7"/>
    </mc:Choice>
    <mc:Fallback xmlns="">
      <p:transition spd="slow" advTm="3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10BF-B3EE-A235-7ECA-20026BD6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Chamar uma função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F6670-C63D-0B7B-0EEC-FCAF9E89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097" y="1992675"/>
            <a:ext cx="4915487" cy="2611297"/>
          </a:xfrm>
          <a:solidFill>
            <a:schemeClr val="tx1"/>
          </a:solidFill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8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adicionar2nrs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(nr1, nr2):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nr1: O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nr2: O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segundo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Retorna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A soma de nr1 e nr2.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9966FF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soma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nr1 + nr2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>
                <a:solidFill>
                  <a:srgbClr val="9966FF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CD1FB-C488-44F2-BDBC-683B4B7E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8</a:t>
            </a:fld>
            <a:endParaRPr lang="pt-PT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8B18B4-9745-7C82-D3C4-0FFE0A764EF8}"/>
              </a:ext>
            </a:extLst>
          </p:cNvPr>
          <p:cNvSpPr txBox="1"/>
          <p:nvPr/>
        </p:nvSpPr>
        <p:spPr>
          <a:xfrm>
            <a:off x="6433406" y="4771021"/>
            <a:ext cx="425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Chamar a </a:t>
            </a:r>
            <a:r>
              <a:rPr lang="en-US" b="1" i="0" dirty="0" err="1">
                <a:effectLst/>
                <a:latin typeface="Söhne"/>
              </a:rPr>
              <a:t>função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CD1366-6F88-4C45-8BDE-0B5A047995F0}"/>
              </a:ext>
            </a:extLst>
          </p:cNvPr>
          <p:cNvSpPr txBox="1"/>
          <p:nvPr/>
        </p:nvSpPr>
        <p:spPr>
          <a:xfrm>
            <a:off x="7144090" y="5143610"/>
            <a:ext cx="38657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A67B5"/>
                </a:solidFill>
                <a:latin typeface="Consolas" panose="020B0609020204030204" pitchFamily="49" charset="0"/>
              </a:rPr>
              <a:t>soma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adicionar2nrs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(2, 10)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081050-3E01-19C1-1A88-CEDDAC767706}"/>
              </a:ext>
            </a:extLst>
          </p:cNvPr>
          <p:cNvSpPr txBox="1"/>
          <p:nvPr/>
        </p:nvSpPr>
        <p:spPr>
          <a:xfrm>
            <a:off x="1499109" y="4887330"/>
            <a:ext cx="3281865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Chama a função usando o seu nome seguido de</a:t>
            </a:r>
            <a:r>
              <a:rPr lang="en-US" dirty="0"/>
              <a:t> </a:t>
            </a:r>
            <a:r>
              <a:rPr lang="pt-PT" dirty="0"/>
              <a:t>“</a:t>
            </a:r>
            <a:r>
              <a:rPr lang="pt-PT" b="1" dirty="0">
                <a:latin typeface="Consolas" panose="020B0609020204030204" pitchFamily="49" charset="0"/>
              </a:rPr>
              <a:t>()</a:t>
            </a:r>
            <a:r>
              <a:rPr lang="pt-PT" dirty="0"/>
              <a:t>” que têm de conter os parâmetros da função, se estiverem definidos</a:t>
            </a:r>
            <a:r>
              <a:rPr lang="en-US" dirty="0"/>
              <a:t>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B8735DD-8760-D791-2265-AF6F1E8C37A3}"/>
              </a:ext>
            </a:extLst>
          </p:cNvPr>
          <p:cNvSpPr txBox="1">
            <a:spLocks/>
          </p:cNvSpPr>
          <p:nvPr/>
        </p:nvSpPr>
        <p:spPr>
          <a:xfrm>
            <a:off x="1735612" y="1966032"/>
            <a:ext cx="4028319" cy="15310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imprimir_ola_a_todos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(“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C79B72-FEED-884F-DB8C-775B6D34EABC}"/>
              </a:ext>
            </a:extLst>
          </p:cNvPr>
          <p:cNvSpPr txBox="1"/>
          <p:nvPr/>
        </p:nvSpPr>
        <p:spPr>
          <a:xfrm>
            <a:off x="1735612" y="3664100"/>
            <a:ext cx="425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Chamar a </a:t>
            </a:r>
            <a:r>
              <a:rPr lang="en-US" b="1" i="0" dirty="0" err="1">
                <a:effectLst/>
                <a:latin typeface="Söhne"/>
              </a:rPr>
              <a:t>função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55A9DE-9AD4-79D0-F580-CE09D9A10EE3}"/>
              </a:ext>
            </a:extLst>
          </p:cNvPr>
          <p:cNvSpPr txBox="1"/>
          <p:nvPr/>
        </p:nvSpPr>
        <p:spPr>
          <a:xfrm>
            <a:off x="2224216" y="4046902"/>
            <a:ext cx="3062893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C548"/>
                </a:solidFill>
                <a:latin typeface="Consolas" panose="020B0609020204030204" pitchFamily="49" charset="0"/>
              </a:rPr>
              <a:t>imprimir_ola_a_todos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Olá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todos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!”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722C-D182-DED6-D5A8-E409CAD85CFA}"/>
              </a:ext>
            </a:extLst>
          </p:cNvPr>
          <p:cNvSpPr txBox="1"/>
          <p:nvPr/>
        </p:nvSpPr>
        <p:spPr>
          <a:xfrm>
            <a:off x="7453964" y="5501022"/>
            <a:ext cx="33800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lang="en-US" sz="1600" dirty="0">
                <a:solidFill>
                  <a:srgbClr val="00151E"/>
                </a:solidFill>
                <a:latin typeface="Century Gothic" panose="020B0502020202020204" pitchFamily="34" charset="0"/>
              </a:rPr>
              <a:t>A s</a:t>
            </a: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oma </a:t>
            </a:r>
            <a:r>
              <a:rPr lang="en-US" sz="1600" kern="1200" dirty="0" err="1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vai</a:t>
            </a: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1600" kern="1200" dirty="0" err="1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ter</a:t>
            </a: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o valor 12) 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"/>
    </mc:Choice>
    <mc:Fallback xmlns="">
      <p:transition spd="slow" advTm="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  <p:bldP spid="53" grpId="0" animBg="1"/>
      <p:bldP spid="55" grpId="0"/>
      <p:bldP spid="56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D800F-9C9E-369F-1C2B-E537D3BF3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7DE6-290E-B2C8-ACA6-A9641A12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2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Tipos de argumentos numa função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20C12-44F1-1A83-3E08-E6DA570F5D08}"/>
              </a:ext>
            </a:extLst>
          </p:cNvPr>
          <p:cNvSpPr txBox="1"/>
          <p:nvPr/>
        </p:nvSpPr>
        <p:spPr>
          <a:xfrm>
            <a:off x="982578" y="1978715"/>
            <a:ext cx="9543757" cy="211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ct val="150000"/>
              </a:lnSpc>
            </a:pPr>
            <a:r>
              <a:rPr lang="en-US" b="1" dirty="0"/>
              <a:t>Em Python </a:t>
            </a:r>
            <a:r>
              <a:rPr lang="en-US" b="1" dirty="0" err="1"/>
              <a:t>existem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seguintes</a:t>
            </a:r>
            <a:r>
              <a:rPr lang="en-US" b="1" dirty="0"/>
              <a:t> </a:t>
            </a:r>
            <a:r>
              <a:rPr lang="en-US" b="1" dirty="0" err="1"/>
              <a:t>tipos</a:t>
            </a:r>
            <a:r>
              <a:rPr lang="en-US" b="1" dirty="0"/>
              <a:t> de </a:t>
            </a:r>
            <a:r>
              <a:rPr lang="en-US" b="1" dirty="0" err="1"/>
              <a:t>argumentos</a:t>
            </a:r>
            <a:r>
              <a:rPr lang="en-US" b="1" dirty="0"/>
              <a:t> para as </a:t>
            </a:r>
            <a:r>
              <a:rPr lang="en-US" b="1" dirty="0" err="1"/>
              <a:t>funções</a:t>
            </a:r>
            <a:r>
              <a:rPr lang="en-US" b="1" dirty="0"/>
              <a:t>:</a:t>
            </a:r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posicionais</a:t>
            </a:r>
            <a:endParaRPr lang="en-US" b="1" dirty="0"/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pré-definidos</a:t>
            </a:r>
            <a:r>
              <a:rPr lang="en-US" b="1" dirty="0"/>
              <a:t> (“default”)</a:t>
            </a:r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com </a:t>
            </a:r>
            <a:r>
              <a:rPr lang="en-US" b="1" dirty="0" err="1"/>
              <a:t>palavra-chave</a:t>
            </a:r>
            <a:r>
              <a:rPr lang="en-US" b="1" dirty="0"/>
              <a:t> (“keyword”)</a:t>
            </a:r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arbitrários</a:t>
            </a:r>
            <a:r>
              <a:rPr lang="en-US" b="1" dirty="0"/>
              <a:t> (</a:t>
            </a:r>
            <a:r>
              <a:rPr lang="en-US" b="1" dirty="0" err="1"/>
              <a:t>argumentos</a:t>
            </a:r>
            <a:r>
              <a:rPr lang="en-US" b="1" dirty="0"/>
              <a:t> de </a:t>
            </a:r>
            <a:r>
              <a:rPr lang="en-US" b="1" dirty="0" err="1"/>
              <a:t>comprimento</a:t>
            </a:r>
            <a:r>
              <a:rPr lang="en-US" b="1" dirty="0"/>
              <a:t> </a:t>
            </a:r>
            <a:r>
              <a:rPr lang="en-US" b="1" dirty="0" err="1"/>
              <a:t>variável</a:t>
            </a:r>
            <a:r>
              <a:rPr lang="en-US" b="1" dirty="0"/>
              <a:t> *</a:t>
            </a:r>
            <a:r>
              <a:rPr lang="en-US" b="1" dirty="0" err="1"/>
              <a:t>args</a:t>
            </a:r>
            <a:r>
              <a:rPr lang="en-US" b="1" dirty="0"/>
              <a:t> e **</a:t>
            </a:r>
            <a:r>
              <a:rPr lang="en-US" b="1" dirty="0" err="1"/>
              <a:t>kwargs</a:t>
            </a:r>
            <a:r>
              <a:rPr lang="en-US" b="1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07FB7-A3C6-A9C3-3D10-C5CA36A9E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056" y="2196442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BCDFE3-08EF-7A29-C932-3ACAEBB87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200" y="2450246"/>
            <a:ext cx="852268" cy="8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"/>
    </mc:Choice>
    <mc:Fallback xmlns="">
      <p:transition spd="slow" advTm="2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2|0.2|0.2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|0.2|0.2|0.2|0.2|0.2|0.2|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3|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4|0.3|0.3|0.4|0.3|0.3|0.4|0.5|0.4|0.3|0.3|0.4|0.3|0.4|0.3|0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3|0.7|0.3|0.5|0.5|0.3|0.5|0.5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2|0.1|0.1|0.1|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5|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0.6|5.5|15.4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1|0.1|0.7|0.1|0.1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|0.2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1_Office Theme">
  <a:themeElements>
    <a:clrScheme name="CLOSER 2021">
      <a:dk1>
        <a:srgbClr val="00151E"/>
      </a:dk1>
      <a:lt1>
        <a:srgbClr val="F0F2F6"/>
      </a:lt1>
      <a:dk2>
        <a:srgbClr val="4D5B62"/>
      </a:dk2>
      <a:lt2>
        <a:srgbClr val="E1E6ED"/>
      </a:lt2>
      <a:accent1>
        <a:srgbClr val="C00000"/>
      </a:accent1>
      <a:accent2>
        <a:srgbClr val="E5414E"/>
      </a:accent2>
      <a:accent3>
        <a:srgbClr val="8298A9"/>
      </a:accent3>
      <a:accent4>
        <a:srgbClr val="E53223"/>
      </a:accent4>
      <a:accent5>
        <a:srgbClr val="41515E"/>
      </a:accent5>
      <a:accent6>
        <a:srgbClr val="FE5D5A"/>
      </a:accent6>
      <a:hlink>
        <a:srgbClr val="FF8F8E"/>
      </a:hlink>
      <a:folHlink>
        <a:srgbClr val="D45057"/>
      </a:folHlink>
    </a:clrScheme>
    <a:fontScheme name="Personalizado 4">
      <a:majorFont>
        <a:latin typeface="Segoe UI 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LOSER 2021">
      <a:dk1>
        <a:srgbClr val="00151E"/>
      </a:dk1>
      <a:lt1>
        <a:srgbClr val="F0F2F6"/>
      </a:lt1>
      <a:dk2>
        <a:srgbClr val="4D5B62"/>
      </a:dk2>
      <a:lt2>
        <a:srgbClr val="E1E6ED"/>
      </a:lt2>
      <a:accent1>
        <a:srgbClr val="C00000"/>
      </a:accent1>
      <a:accent2>
        <a:srgbClr val="E5414E"/>
      </a:accent2>
      <a:accent3>
        <a:srgbClr val="8298A9"/>
      </a:accent3>
      <a:accent4>
        <a:srgbClr val="E53223"/>
      </a:accent4>
      <a:accent5>
        <a:srgbClr val="41515E"/>
      </a:accent5>
      <a:accent6>
        <a:srgbClr val="FE5D5A"/>
      </a:accent6>
      <a:hlink>
        <a:srgbClr val="FF8F8E"/>
      </a:hlink>
      <a:folHlink>
        <a:srgbClr val="D45057"/>
      </a:folHlink>
    </a:clrScheme>
    <a:fontScheme name="Personalizado 4">
      <a:majorFont>
        <a:latin typeface="Segoe UI 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e84c423-73f8-4d1b-b3a3-647b23579456">
      <Terms xmlns="http://schemas.microsoft.com/office/infopath/2007/PartnerControls"/>
    </lcf76f155ced4ddcb4097134ff3c332f>
    <TaxCatchAll xmlns="3ad7cbfd-d67f-4d51-b2f0-61aa048b853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0007880A936BC4C84E2BD84731D522D" ma:contentTypeVersion="14" ma:contentTypeDescription="Criar um novo documento." ma:contentTypeScope="" ma:versionID="3b626f667a295767b9e35a95d90e62b3">
  <xsd:schema xmlns:xsd="http://www.w3.org/2001/XMLSchema" xmlns:xs="http://www.w3.org/2001/XMLSchema" xmlns:p="http://schemas.microsoft.com/office/2006/metadata/properties" xmlns:ns2="ce84c423-73f8-4d1b-b3a3-647b23579456" xmlns:ns3="3ad7cbfd-d67f-4d51-b2f0-61aa048b853d" targetNamespace="http://schemas.microsoft.com/office/2006/metadata/properties" ma:root="true" ma:fieldsID="8e8d9b8f60bf2f8348dde3d18977b899" ns2:_="" ns3:_="">
    <xsd:import namespace="ce84c423-73f8-4d1b-b3a3-647b23579456"/>
    <xsd:import namespace="3ad7cbfd-d67f-4d51-b2f0-61aa048b85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4c423-73f8-4d1b-b3a3-647b235794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m" ma:readOnly="false" ma:fieldId="{5cf76f15-5ced-4ddc-b409-7134ff3c332f}" ma:taxonomyMulti="true" ma:sspId="1d9465b1-3fb3-497f-8290-9647f4e31c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d7cbfd-d67f-4d51-b2f0-61aa048b85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aeef837-c29e-4eb9-ba4d-a0b56f7e107c}" ma:internalName="TaxCatchAll" ma:showField="CatchAllData" ma:web="3ad7cbfd-d67f-4d51-b2f0-61aa048b85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F79051-7372-4241-8D0A-4F41D8DFD0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60F9E9-3284-46F3-8DB7-05DCA3545685}">
  <ds:schemaRefs>
    <ds:schemaRef ds:uri="ce84c423-73f8-4d1b-b3a3-647b23579456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3ad7cbfd-d67f-4d51-b2f0-61aa048b853d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F84934D-FD5F-4C49-9898-FA1E76019A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84c423-73f8-4d1b-b3a3-647b23579456"/>
    <ds:schemaRef ds:uri="3ad7cbfd-d67f-4d51-b2f0-61aa048b85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57866cb-0e0f-4818-bd4a-0255845df359}" enabled="0" method="" siteId="{057866cb-0e0f-4818-bd4a-0255845df35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51080</TotalTime>
  <Words>5853</Words>
  <Application>Microsoft Office PowerPoint</Application>
  <PresentationFormat>Widescreen</PresentationFormat>
  <Paragraphs>779</Paragraphs>
  <Slides>50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Arial</vt:lpstr>
      <vt:lpstr>Calibri</vt:lpstr>
      <vt:lpstr>Cambria Math</vt:lpstr>
      <vt:lpstr>Century Gothic</vt:lpstr>
      <vt:lpstr>Consolas</vt:lpstr>
      <vt:lpstr>Courier New</vt:lpstr>
      <vt:lpstr>DM Sans Regular</vt:lpstr>
      <vt:lpstr>Helvetica Neue Normal</vt:lpstr>
      <vt:lpstr>Segoe UI</vt:lpstr>
      <vt:lpstr>Segoe UI Light</vt:lpstr>
      <vt:lpstr>Segoe UI Semibold</vt:lpstr>
      <vt:lpstr>Söhne</vt:lpstr>
      <vt:lpstr>source sans pro</vt:lpstr>
      <vt:lpstr>Verdana</vt:lpstr>
      <vt:lpstr>1_Office Theme</vt:lpstr>
      <vt:lpstr>1_Office Theme</vt:lpstr>
      <vt:lpstr>PowerPoint Presentation</vt:lpstr>
      <vt:lpstr>O que esperar desta aula?</vt:lpstr>
      <vt:lpstr>Funções</vt:lpstr>
      <vt:lpstr>Funções</vt:lpstr>
      <vt:lpstr>Funções integradas</vt:lpstr>
      <vt:lpstr>PowerPoint Presentation</vt:lpstr>
      <vt:lpstr>Funções definidas pelo utilizador/programador</vt:lpstr>
      <vt:lpstr>Chamar uma função</vt:lpstr>
      <vt:lpstr>Tipos de argumentos numa função</vt:lpstr>
      <vt:lpstr>Argumentos Posicionais</vt:lpstr>
      <vt:lpstr>Argumentos pré-definidos</vt:lpstr>
      <vt:lpstr>Argumentos com palavra-chave</vt:lpstr>
      <vt:lpstr>Argumentos – regras </vt:lpstr>
      <vt:lpstr>*Args – Argumentos sem palavra-chave de comprimento variável</vt:lpstr>
      <vt:lpstr>**Kwargs – Argumentos com palavra-chave de comprimento variável</vt:lpstr>
      <vt:lpstr>Funções – boas práticas</vt:lpstr>
      <vt:lpstr>Comentários e Docstrings</vt:lpstr>
      <vt:lpstr>Funções Lambda</vt:lpstr>
      <vt:lpstr>Funções Lambda – Exemplos</vt:lpstr>
      <vt:lpstr>Map, filter, reduce </vt:lpstr>
      <vt:lpstr>Map, filter, reduce - exemplos</vt:lpstr>
      <vt:lpstr>Funções Recursivas</vt:lpstr>
      <vt:lpstr>Funções Recursivas</vt:lpstr>
      <vt:lpstr>Funções Recursivas</vt:lpstr>
      <vt:lpstr>Funções Recursivas – Vantagens </vt:lpstr>
      <vt:lpstr>Funções Recursivas - Desvantagens</vt:lpstr>
      <vt:lpstr>Notação Big-O</vt:lpstr>
      <vt:lpstr>Notação Big-O (Grande-O)</vt:lpstr>
      <vt:lpstr>Notação Big-O (Grande-O)</vt:lpstr>
      <vt:lpstr>Notação Big-O – exemplos </vt:lpstr>
      <vt:lpstr>Programação Orientada a Objetos</vt:lpstr>
      <vt:lpstr>Programação Orientada a Objetos</vt:lpstr>
      <vt:lpstr>Classes </vt:lpstr>
      <vt:lpstr>Classes – Exemplos – Python </vt:lpstr>
      <vt:lpstr>Classes – Exemplos – Gerais  </vt:lpstr>
      <vt:lpstr>Classes – Exemplos – NumPy</vt:lpstr>
      <vt:lpstr>PowerPoint Presentation</vt:lpstr>
      <vt:lpstr>PowerPoint Presentation</vt:lpstr>
      <vt:lpstr>Classe – Pessoa </vt:lpstr>
      <vt:lpstr>Métodos de uma classe</vt:lpstr>
      <vt:lpstr>Métodos especiais</vt:lpstr>
      <vt:lpstr>Métodos especiais – exemplos</vt:lpstr>
      <vt:lpstr>Hierarquia e herança</vt:lpstr>
      <vt:lpstr>Classes – hierarquia exemplo</vt:lpstr>
      <vt:lpstr>Classes – outro exemplo </vt:lpstr>
      <vt:lpstr>Hierarquia e herança - exemplo</vt:lpstr>
      <vt:lpstr>Classes – Como chamar attributos e métodos</vt:lpstr>
      <vt:lpstr>Classes – porquê usar</vt:lpstr>
      <vt:lpstr>Classes – porquê usar</vt:lpstr>
      <vt:lpstr>Classes – porquê usar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Closer Consulting</dc:creator>
  <cp:lastModifiedBy>Catarina Gouveia</cp:lastModifiedBy>
  <cp:revision>51</cp:revision>
  <dcterms:created xsi:type="dcterms:W3CDTF">2021-06-30T23:00:37Z</dcterms:created>
  <dcterms:modified xsi:type="dcterms:W3CDTF">2024-04-01T15:00:13Z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0x01010090007880A936BC4C84E2BD84731D522D</vt:lpwstr>
  </property>
  <property fmtid="{D5CDD505-2E9C-101B-9397-08002B2CF9AE}" pid="3" name="MediaServiceImageTags">
    <vt:lpwstr/>
  </property>
</Properties>
</file>